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29"/>
  </p:notesMasterIdLst>
  <p:handoutMasterIdLst>
    <p:handoutMasterId r:id="rId30"/>
  </p:handoutMasterIdLst>
  <p:sldIdLst>
    <p:sldId id="467" r:id="rId3"/>
    <p:sldId id="468" r:id="rId4"/>
    <p:sldId id="469" r:id="rId5"/>
    <p:sldId id="470" r:id="rId6"/>
    <p:sldId id="471" r:id="rId7"/>
    <p:sldId id="47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89" r:id="rId25"/>
    <p:sldId id="490" r:id="rId26"/>
    <p:sldId id="491" r:id="rId27"/>
    <p:sldId id="492" r:id="rId2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9" userDrawn="1">
          <p15:clr>
            <a:srgbClr val="A4A3A4"/>
          </p15:clr>
        </p15:guide>
        <p15:guide id="2" pos="35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B318"/>
    <a:srgbClr val="1765AD"/>
    <a:srgbClr val="299B6A"/>
    <a:srgbClr val="36A7E1"/>
    <a:srgbClr val="2F5597"/>
    <a:srgbClr val="FDC900"/>
    <a:srgbClr val="098523"/>
    <a:srgbClr val="E86C61"/>
    <a:srgbClr val="7093D2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06" autoAdjust="0"/>
    <p:restoredTop sz="94660"/>
  </p:normalViewPr>
  <p:slideViewPr>
    <p:cSldViewPr snapToGrid="0">
      <p:cViewPr>
        <p:scale>
          <a:sx n="70" d="100"/>
          <a:sy n="70" d="100"/>
        </p:scale>
        <p:origin x="2604" y="1098"/>
      </p:cViewPr>
      <p:guideLst>
        <p:guide orient="horz" pos="3339"/>
        <p:guide pos="35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8007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007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r">
              <a:defRPr sz="1200"/>
            </a:lvl1pPr>
          </a:lstStyle>
          <a:p>
            <a:fld id="{EAD71AFD-8594-4D33-A363-392893883DB3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631"/>
            <a:ext cx="2946400" cy="498007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631"/>
            <a:ext cx="2946400" cy="498007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r">
              <a:defRPr sz="1200"/>
            </a:lvl1pPr>
          </a:lstStyle>
          <a:p>
            <a:fld id="{9B18F67F-24AE-42B9-96E8-4CFAC3771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537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r">
              <a:defRPr sz="1200"/>
            </a:lvl1pPr>
          </a:lstStyle>
          <a:p>
            <a:fld id="{F5693720-9801-431B-AD5A-1C27CA1E9569}" type="datetimeFigureOut">
              <a:rPr lang="ru-RU" smtClean="0"/>
              <a:t>31.05.2024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5" tIns="46227" rIns="92455" bIns="4622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2455" tIns="46227" rIns="92455" bIns="4622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r">
              <a:defRPr sz="1200"/>
            </a:lvl1pPr>
          </a:lstStyle>
          <a:p>
            <a:fld id="{434215DA-4F43-4011-BBEA-E8FD02597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861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0B357-FEA2-47AA-83A4-07AD6EACC170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34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3DE4C-DE2B-4DEE-989C-7A76D3C61845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67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77B2E-0CE0-4EAA-89ED-21366DBBC85F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65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5/31/2024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2923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097485" y="1251859"/>
            <a:ext cx="5094515" cy="4354284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42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в 2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07976"/>
            <a:ext cx="9694574" cy="775597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5" name="Нижний колонтитул 1">
            <a:extLst>
              <a:ext uri="{FF2B5EF4-FFF2-40B4-BE49-F238E27FC236}">
                <a16:creationId xmlns:a16="http://schemas.microsoft.com/office/drawing/2014/main" xmlns="" id="{DE8FF58D-40E2-4D46-B8F1-77153DED84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A506B722-741E-4C4F-8510-675EF3FB09AF}"/>
              </a:ext>
            </a:extLst>
          </p:cNvPr>
          <p:cNvCxnSpPr>
            <a:cxnSpLocks/>
          </p:cNvCxnSpPr>
          <p:nvPr/>
        </p:nvCxnSpPr>
        <p:spPr>
          <a:xfrm>
            <a:off x="550863" y="1332789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619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59F07B40-27E0-D149-80D5-B78D32E3C5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5" name="Title Placeholder 6">
            <a:extLst>
              <a:ext uri="{FF2B5EF4-FFF2-40B4-BE49-F238E27FC236}">
                <a16:creationId xmlns:a16="http://schemas.microsoft.com/office/drawing/2014/main" xmlns="" id="{1952CC9C-8F41-4935-9750-9B8914E02A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2" y="407976"/>
            <a:ext cx="9611447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dirty="0"/>
              <a:t>Заголовок слайда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6BA31BB-5E19-4E2D-A2BC-54207FEBD3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864" y="849948"/>
            <a:ext cx="9611446" cy="293687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Подзаголовок слайда</a:t>
            </a:r>
          </a:p>
        </p:txBody>
      </p:sp>
      <p:sp>
        <p:nvSpPr>
          <p:cNvPr id="7" name="Нижний колонтитул 1">
            <a:extLst>
              <a:ext uri="{FF2B5EF4-FFF2-40B4-BE49-F238E27FC236}">
                <a16:creationId xmlns:a16="http://schemas.microsoft.com/office/drawing/2014/main" xmlns="" id="{E876FAB5-8564-F549-BB66-14C9D5D0E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5DFE1A63-85AE-364A-8542-A8DCDAA43103}"/>
              </a:ext>
            </a:extLst>
          </p:cNvPr>
          <p:cNvCxnSpPr>
            <a:cxnSpLocks/>
          </p:cNvCxnSpPr>
          <p:nvPr/>
        </p:nvCxnSpPr>
        <p:spPr>
          <a:xfrm>
            <a:off x="550863" y="1223605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127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Логотипы в блока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506AED-C55C-42A1-9D93-DABC7ACD9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320733C-B3C0-8B44-9B84-DF5A4FF50E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A98D72C-1644-2F4E-BF74-42DE3A6FC6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DB0A48B2-E4AA-4D46-B8E2-0C48CB08DEE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xmlns="" id="{CDF58B6B-F160-4AD0-9ECF-E2BA5D236C5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061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xmlns="" id="{D695C422-DC9F-4AA6-99A7-6F0FBB63D8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061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xmlns="" id="{BF28993A-F401-4EC2-9E59-02DD432D6BD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061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xmlns="" id="{D85980DB-C712-46EE-9101-DF50CEE744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061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xmlns="" id="{63CE767D-2A41-4619-92D4-DDD5167CFE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80034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xmlns="" id="{DFA4AE00-F9D4-47F4-A1A7-30C0F933A70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80034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xmlns="" id="{D1DC6709-6C72-4B8C-BF36-4F3B6A508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80034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xmlns="" id="{508B130A-A66A-46E1-89BE-D99B35B37A8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80034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xmlns="" id="{F0F08CBB-E8BC-468C-AEFD-C7522E8374B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05007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xmlns="" id="{C35A53B8-52BC-4405-B13E-F78C829DA73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007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xmlns="" id="{5124B195-13D6-40F1-8642-F3AB934AB1B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5007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6" name="Picture Placeholder 3">
            <a:extLst>
              <a:ext uri="{FF2B5EF4-FFF2-40B4-BE49-F238E27FC236}">
                <a16:creationId xmlns:a16="http://schemas.microsoft.com/office/drawing/2014/main" xmlns="" id="{5E8EB72D-2AB8-4638-8A67-CBDA35BE200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05007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7" name="Picture Placeholder 3">
            <a:extLst>
              <a:ext uri="{FF2B5EF4-FFF2-40B4-BE49-F238E27FC236}">
                <a16:creationId xmlns:a16="http://schemas.microsoft.com/office/drawing/2014/main" xmlns="" id="{336C7AD2-8458-4F2A-B898-D44F4D3B12E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29980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xmlns="" id="{FCA4D09A-495A-4F3E-99E0-C801958D725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9980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xmlns="" id="{1A09A49F-D5CA-4979-A1DD-171FCF0B245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9980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xmlns="" id="{074C8885-AFEE-4F6C-99BB-187E814A4E6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29980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1" name="Picture Placeholder 3">
            <a:extLst>
              <a:ext uri="{FF2B5EF4-FFF2-40B4-BE49-F238E27FC236}">
                <a16:creationId xmlns:a16="http://schemas.microsoft.com/office/drawing/2014/main" xmlns="" id="{CE603D13-2D6F-42B0-8B3A-479FB231BB6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549538" y="1196977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2" name="Picture Placeholder 3">
            <a:extLst>
              <a:ext uri="{FF2B5EF4-FFF2-40B4-BE49-F238E27FC236}">
                <a16:creationId xmlns:a16="http://schemas.microsoft.com/office/drawing/2014/main" xmlns="" id="{37AAED5F-1E07-426D-9323-453EA4D2654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549538" y="2531635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3" name="Picture Placeholder 3">
            <a:extLst>
              <a:ext uri="{FF2B5EF4-FFF2-40B4-BE49-F238E27FC236}">
                <a16:creationId xmlns:a16="http://schemas.microsoft.com/office/drawing/2014/main" xmlns="" id="{2F050C02-8B9A-44C6-99B9-3C427752E0A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49538" y="3866293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4" name="Picture Placeholder 3">
            <a:extLst>
              <a:ext uri="{FF2B5EF4-FFF2-40B4-BE49-F238E27FC236}">
                <a16:creationId xmlns:a16="http://schemas.microsoft.com/office/drawing/2014/main" xmlns="" id="{C04D1CCD-5CC6-4274-BBDC-B76859935C3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549538" y="5200950"/>
            <a:ext cx="2091600" cy="1180800"/>
          </a:xfrm>
          <a:prstGeom prst="rect">
            <a:avLst/>
          </a:prstGeom>
          <a:ln w="3175">
            <a:solidFill>
              <a:schemeClr val="accent6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514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Логотипы с разделител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506AED-C55C-42A1-9D93-DABC7ACD9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320733C-B3C0-8B44-9B84-DF5A4FF50E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A98D72C-1644-2F4E-BF74-42DE3A6FC6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DB0A48B2-E4AA-4D46-B8E2-0C48CB08DEE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xmlns="" id="{CDF58B6B-F160-4AD0-9ECF-E2BA5D236C5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061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xmlns="" id="{D695C422-DC9F-4AA6-99A7-6F0FBB63D8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061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xmlns="" id="{BF28993A-F401-4EC2-9E59-02DD432D6BD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061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xmlns="" id="{D85980DB-C712-46EE-9101-DF50CEE744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061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xmlns="" id="{63CE767D-2A41-4619-92D4-DDD5167CFE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80034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xmlns="" id="{DFA4AE00-F9D4-47F4-A1A7-30C0F933A70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80034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xmlns="" id="{D1DC6709-6C72-4B8C-BF36-4F3B6A508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80034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xmlns="" id="{508B130A-A66A-46E1-89BE-D99B35B37A8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80034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xmlns="" id="{F0F08CBB-E8BC-468C-AEFD-C7522E8374B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05007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xmlns="" id="{C35A53B8-52BC-4405-B13E-F78C829DA73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007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xmlns="" id="{5124B195-13D6-40F1-8642-F3AB934AB1B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5007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56" name="Picture Placeholder 3">
            <a:extLst>
              <a:ext uri="{FF2B5EF4-FFF2-40B4-BE49-F238E27FC236}">
                <a16:creationId xmlns:a16="http://schemas.microsoft.com/office/drawing/2014/main" xmlns="" id="{5E8EB72D-2AB8-4638-8A67-CBDA35BE200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05007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7" name="Picture Placeholder 3">
            <a:extLst>
              <a:ext uri="{FF2B5EF4-FFF2-40B4-BE49-F238E27FC236}">
                <a16:creationId xmlns:a16="http://schemas.microsoft.com/office/drawing/2014/main" xmlns="" id="{336C7AD2-8458-4F2A-B898-D44F4D3B12E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29980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xmlns="" id="{FCA4D09A-495A-4F3E-99E0-C801958D725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9980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xmlns="" id="{1A09A49F-D5CA-4979-A1DD-171FCF0B245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29980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xmlns="" id="{074C8885-AFEE-4F6C-99BB-187E814A4E6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29980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1" name="Picture Placeholder 3">
            <a:extLst>
              <a:ext uri="{FF2B5EF4-FFF2-40B4-BE49-F238E27FC236}">
                <a16:creationId xmlns:a16="http://schemas.microsoft.com/office/drawing/2014/main" xmlns="" id="{CE603D13-2D6F-42B0-8B3A-479FB231BB6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549538" y="1196977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2" name="Picture Placeholder 3">
            <a:extLst>
              <a:ext uri="{FF2B5EF4-FFF2-40B4-BE49-F238E27FC236}">
                <a16:creationId xmlns:a16="http://schemas.microsoft.com/office/drawing/2014/main" xmlns="" id="{37AAED5F-1E07-426D-9323-453EA4D2654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549538" y="2531635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3" name="Picture Placeholder 3">
            <a:extLst>
              <a:ext uri="{FF2B5EF4-FFF2-40B4-BE49-F238E27FC236}">
                <a16:creationId xmlns:a16="http://schemas.microsoft.com/office/drawing/2014/main" xmlns="" id="{2F050C02-8B9A-44C6-99B9-3C427752E0A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49538" y="3866293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sp>
        <p:nvSpPr>
          <p:cNvPr id="104" name="Picture Placeholder 3">
            <a:extLst>
              <a:ext uri="{FF2B5EF4-FFF2-40B4-BE49-F238E27FC236}">
                <a16:creationId xmlns:a16="http://schemas.microsoft.com/office/drawing/2014/main" xmlns="" id="{C04D1CCD-5CC6-4274-BBDC-B76859935C3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549538" y="5200950"/>
            <a:ext cx="2091600" cy="1180800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Логотип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5E575F0B-7955-4838-A4C1-A58E3A5BF989}"/>
              </a:ext>
            </a:extLst>
          </p:cNvPr>
          <p:cNvGrpSpPr/>
          <p:nvPr userDrawn="1"/>
        </p:nvGrpSpPr>
        <p:grpSpPr>
          <a:xfrm>
            <a:off x="550864" y="1196975"/>
            <a:ext cx="11090276" cy="5184775"/>
            <a:chOff x="550864" y="1196975"/>
            <a:chExt cx="11090276" cy="5184775"/>
          </a:xfrm>
        </p:grpSpPr>
        <p:cxnSp>
          <p:nvCxnSpPr>
            <p:cNvPr id="26" name="Прямая соединительная линия 96">
              <a:extLst>
                <a:ext uri="{FF2B5EF4-FFF2-40B4-BE49-F238E27FC236}">
                  <a16:creationId xmlns:a16="http://schemas.microsoft.com/office/drawing/2014/main" xmlns="" id="{B187CE8E-0A20-4C8F-8599-C355A9D49BCA}"/>
                </a:ext>
              </a:extLst>
            </p:cNvPr>
            <p:cNvCxnSpPr/>
            <p:nvPr userDrawn="1"/>
          </p:nvCxnSpPr>
          <p:spPr>
            <a:xfrm>
              <a:off x="497113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97">
              <a:extLst>
                <a:ext uri="{FF2B5EF4-FFF2-40B4-BE49-F238E27FC236}">
                  <a16:creationId xmlns:a16="http://schemas.microsoft.com/office/drawing/2014/main" xmlns="" id="{14669F46-A295-428E-A75E-5D1080B4E971}"/>
                </a:ext>
              </a:extLst>
            </p:cNvPr>
            <p:cNvCxnSpPr/>
            <p:nvPr userDrawn="1"/>
          </p:nvCxnSpPr>
          <p:spPr>
            <a:xfrm>
              <a:off x="722086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98">
              <a:extLst>
                <a:ext uri="{FF2B5EF4-FFF2-40B4-BE49-F238E27FC236}">
                  <a16:creationId xmlns:a16="http://schemas.microsoft.com/office/drawing/2014/main" xmlns="" id="{5072F856-A537-4365-B33F-93FF56809A64}"/>
                </a:ext>
              </a:extLst>
            </p:cNvPr>
            <p:cNvCxnSpPr/>
            <p:nvPr userDrawn="1"/>
          </p:nvCxnSpPr>
          <p:spPr>
            <a:xfrm>
              <a:off x="9470596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99">
              <a:extLst>
                <a:ext uri="{FF2B5EF4-FFF2-40B4-BE49-F238E27FC236}">
                  <a16:creationId xmlns:a16="http://schemas.microsoft.com/office/drawing/2014/main" xmlns="" id="{F271B2D7-AF9B-444D-BB00-EAB779CC5F2B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50864" y="2454115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100">
              <a:extLst>
                <a:ext uri="{FF2B5EF4-FFF2-40B4-BE49-F238E27FC236}">
                  <a16:creationId xmlns:a16="http://schemas.microsoft.com/office/drawing/2014/main" xmlns="" id="{02EE5C59-BE30-45A1-93FA-C21F49CE1071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50864" y="3791823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101">
              <a:extLst>
                <a:ext uri="{FF2B5EF4-FFF2-40B4-BE49-F238E27FC236}">
                  <a16:creationId xmlns:a16="http://schemas.microsoft.com/office/drawing/2014/main" xmlns="" id="{A510C11A-08B2-495C-9DDB-2CA624DD2B8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50864" y="5129531"/>
              <a:ext cx="11090276" cy="1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102">
              <a:extLst>
                <a:ext uri="{FF2B5EF4-FFF2-40B4-BE49-F238E27FC236}">
                  <a16:creationId xmlns:a16="http://schemas.microsoft.com/office/drawing/2014/main" xmlns="" id="{6DF79D79-87CE-420B-9A84-E06EBE398B02}"/>
                </a:ext>
              </a:extLst>
            </p:cNvPr>
            <p:cNvCxnSpPr/>
            <p:nvPr userDrawn="1"/>
          </p:nvCxnSpPr>
          <p:spPr>
            <a:xfrm>
              <a:off x="2721405" y="1196975"/>
              <a:ext cx="0" cy="51847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1258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 фото в круг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2EAEEACE-FF73-854E-9911-38841BE1E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FE95227D-5346-2740-BA5F-9D731AB3A29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99503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algn="ctr"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D14A021B-8CE4-FD4F-9A25-E25A8F44974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95578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87A63F92-040F-5642-A933-ECB17DFEBA35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378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фото в круг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2EAEEACE-FF73-854E-9911-38841BE1E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FE95227D-5346-2740-BA5F-9D731AB3A29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06131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D14A021B-8CE4-FD4F-9A25-E25A8F44974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02206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xmlns="" id="{8AE21367-2C4E-CA48-BAFC-75C4F7D4DD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998281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BD85AFFF-B716-D246-B438-6EAC19950586}"/>
              </a:ext>
            </a:extLst>
          </p:cNvPr>
          <p:cNvCxnSpPr>
            <a:cxnSpLocks/>
          </p:cNvCxnSpPr>
          <p:nvPr userDrawn="1"/>
        </p:nvCxnSpPr>
        <p:spPr>
          <a:xfrm flipV="1">
            <a:off x="4689311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92C3802E-B287-B54B-BFFC-F7864BB0466A}"/>
              </a:ext>
            </a:extLst>
          </p:cNvPr>
          <p:cNvCxnSpPr>
            <a:cxnSpLocks/>
          </p:cNvCxnSpPr>
          <p:nvPr userDrawn="1"/>
        </p:nvCxnSpPr>
        <p:spPr>
          <a:xfrm flipV="1">
            <a:off x="7485386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535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1AED9-1C05-435D-B8FE-D565F5424F36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964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фото в круг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2EAEEACE-FF73-854E-9911-38841BE1E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FE95227D-5346-2740-BA5F-9D731AB3A29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01937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D14A021B-8CE4-FD4F-9A25-E25A8F44974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98012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xmlns="" id="{8AE21367-2C4E-CA48-BAFC-75C4F7D4DD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94087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7" name="Рисунок 13">
            <a:extLst>
              <a:ext uri="{FF2B5EF4-FFF2-40B4-BE49-F238E27FC236}">
                <a16:creationId xmlns:a16="http://schemas.microsoft.com/office/drawing/2014/main" xmlns="" id="{EE468D95-4C8D-9A43-AED2-3BCFBE3828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390162" y="1833841"/>
            <a:ext cx="1770286" cy="177128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3DD45B2A-21E4-E74C-8226-F612B05DBCEE}"/>
              </a:ext>
            </a:extLst>
          </p:cNvPr>
          <p:cNvCxnSpPr>
            <a:cxnSpLocks/>
          </p:cNvCxnSpPr>
          <p:nvPr userDrawn="1"/>
        </p:nvCxnSpPr>
        <p:spPr>
          <a:xfrm flipV="1">
            <a:off x="3285118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04C73373-40B8-B24E-AD3B-98478B088A32}"/>
              </a:ext>
            </a:extLst>
          </p:cNvPr>
          <p:cNvCxnSpPr>
            <a:cxnSpLocks/>
          </p:cNvCxnSpPr>
          <p:nvPr userDrawn="1"/>
        </p:nvCxnSpPr>
        <p:spPr>
          <a:xfrm flipV="1">
            <a:off x="6081193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495DACAC-1326-8241-8552-CA253C5D1613}"/>
              </a:ext>
            </a:extLst>
          </p:cNvPr>
          <p:cNvCxnSpPr>
            <a:cxnSpLocks/>
          </p:cNvCxnSpPr>
          <p:nvPr userDrawn="1"/>
        </p:nvCxnSpPr>
        <p:spPr>
          <a:xfrm flipV="1">
            <a:off x="8877268" y="1866037"/>
            <a:ext cx="0" cy="3125925"/>
          </a:xfrm>
          <a:prstGeom prst="line">
            <a:avLst/>
          </a:prstGeom>
          <a:ln w="63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853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фото в круг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2EAEEACE-FF73-854E-9911-38841BE1E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FE95227D-5346-2740-BA5F-9D731AB3A29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0863" y="1688698"/>
            <a:ext cx="1770286" cy="177128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D14A021B-8CE4-FD4F-9A25-E25A8F44974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0863" y="3973071"/>
            <a:ext cx="1770286" cy="177128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xmlns="" id="{842A5D4E-FD96-B349-B8D9-D45B18609B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688698"/>
            <a:ext cx="1770286" cy="177128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xmlns="" id="{99AF3E99-8B87-3E4D-BC45-8470E5259C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3973071"/>
            <a:ext cx="1770286" cy="177128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</p:spTree>
    <p:extLst>
      <p:ext uri="{BB962C8B-B14F-4D97-AF65-F5344CB8AC3E}">
        <p14:creationId xmlns:p14="http://schemas.microsoft.com/office/powerpoint/2010/main" val="14813088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4 фото в круг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2EAEEACE-FF73-854E-9911-38841BE1EE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FE95227D-5346-2740-BA5F-9D731AB3A29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0863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anchor="ctr"/>
          <a:lstStyle>
            <a:lvl1pPr algn="ctr"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D14A021B-8CE4-FD4F-9A25-E25A8F44974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0863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xmlns="" id="{842A5D4E-FD96-B349-B8D9-D45B18609B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47621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5"/>
            </a:solidFill>
          </a:ln>
        </p:spPr>
        <p:txBody>
          <a:bodyPr anchor="ctr"/>
          <a:lstStyle>
            <a:lvl1pPr algn="ctr"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ru-RU" dirty="0"/>
              <a:t>Фото</a:t>
            </a:r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xmlns="" id="{99AF3E99-8B87-3E4D-BC45-8470E5259C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47621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6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8" name="Рисунок 13">
            <a:extLst>
              <a:ext uri="{FF2B5EF4-FFF2-40B4-BE49-F238E27FC236}">
                <a16:creationId xmlns:a16="http://schemas.microsoft.com/office/drawing/2014/main" xmlns="" id="{542D4A6D-565E-44F2-8C3B-B92D0CC237F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44379" y="1822048"/>
            <a:ext cx="1381125" cy="1381904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  <p:sp>
        <p:nvSpPr>
          <p:cNvPr id="19" name="Рисунок 13">
            <a:extLst>
              <a:ext uri="{FF2B5EF4-FFF2-40B4-BE49-F238E27FC236}">
                <a16:creationId xmlns:a16="http://schemas.microsoft.com/office/drawing/2014/main" xmlns="" id="{7432095D-98B1-4B74-AB94-C7495E95DDC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44379" y="4134996"/>
            <a:ext cx="1381125" cy="1381904"/>
          </a:xfrm>
          <a:prstGeom prst="ellipse">
            <a:avLst/>
          </a:prstGeom>
          <a:noFill/>
          <a:ln w="19050">
            <a:solidFill>
              <a:schemeClr val="accent4"/>
            </a:solidFill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Фото</a:t>
            </a:r>
          </a:p>
        </p:txBody>
      </p:sp>
    </p:spTree>
    <p:extLst>
      <p:ext uri="{BB962C8B-B14F-4D97-AF65-F5344CB8AC3E}">
        <p14:creationId xmlns:p14="http://schemas.microsoft.com/office/powerpoint/2010/main" val="33594926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вертикальных картинки на слайд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850BD052-FCA5-445A-935E-491B722DC3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0863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Добавьте фотографию</a:t>
            </a:r>
          </a:p>
        </p:txBody>
      </p: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E28DFC0F-8CF9-624B-9AFE-AB69BE34D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2" name="Рисунок 7">
            <a:extLst>
              <a:ext uri="{FF2B5EF4-FFF2-40B4-BE49-F238E27FC236}">
                <a16:creationId xmlns:a16="http://schemas.microsoft.com/office/drawing/2014/main" xmlns="" id="{E243D395-DA28-EE48-81DC-1D931C6BABD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91780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3" name="Рисунок 7">
            <a:extLst>
              <a:ext uri="{FF2B5EF4-FFF2-40B4-BE49-F238E27FC236}">
                <a16:creationId xmlns:a16="http://schemas.microsoft.com/office/drawing/2014/main" xmlns="" id="{B3D5672E-60F2-2244-B841-19A3EB4C08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32698" y="1196975"/>
            <a:ext cx="3604127" cy="5184769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</p:spTree>
    <p:extLst>
      <p:ext uri="{BB962C8B-B14F-4D97-AF65-F5344CB8AC3E}">
        <p14:creationId xmlns:p14="http://schemas.microsoft.com/office/powerpoint/2010/main" val="31303314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3 вертикальных картинки на слайд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>
            <a:extLst>
              <a:ext uri="{FF2B5EF4-FFF2-40B4-BE49-F238E27FC236}">
                <a16:creationId xmlns:a16="http://schemas.microsoft.com/office/drawing/2014/main" xmlns="" id="{850BD052-FCA5-445A-935E-491B722DC3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0863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E28DFC0F-8CF9-624B-9AFE-AB69BE34D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2" name="Рисунок 7">
            <a:extLst>
              <a:ext uri="{FF2B5EF4-FFF2-40B4-BE49-F238E27FC236}">
                <a16:creationId xmlns:a16="http://schemas.microsoft.com/office/drawing/2014/main" xmlns="" id="{E243D395-DA28-EE48-81DC-1D931C6BABD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91780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3" name="Рисунок 7">
            <a:extLst>
              <a:ext uri="{FF2B5EF4-FFF2-40B4-BE49-F238E27FC236}">
                <a16:creationId xmlns:a16="http://schemas.microsoft.com/office/drawing/2014/main" xmlns="" id="{B3D5672E-60F2-2244-B841-19A3EB4C08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32698" y="1196976"/>
            <a:ext cx="3604127" cy="2144938"/>
          </a:xfrm>
          <a:prstGeom prst="rect">
            <a:avLst/>
          </a:prstGeom>
          <a:noFill/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</p:spTree>
    <p:extLst>
      <p:ext uri="{BB962C8B-B14F-4D97-AF65-F5344CB8AC3E}">
        <p14:creationId xmlns:p14="http://schemas.microsoft.com/office/powerpoint/2010/main" val="19157803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3 вертикальных картинки на слайд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897938" y="6423585"/>
            <a:ext cx="2743200" cy="365125"/>
          </a:xfrm>
        </p:spPr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1" name="Нижний колонтитул 1">
            <a:extLst>
              <a:ext uri="{FF2B5EF4-FFF2-40B4-BE49-F238E27FC236}">
                <a16:creationId xmlns:a16="http://schemas.microsoft.com/office/drawing/2014/main" xmlns="" id="{E28DFC0F-8CF9-624B-9AFE-AB69BE34D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12" name="Рисунок 7">
            <a:extLst>
              <a:ext uri="{FF2B5EF4-FFF2-40B4-BE49-F238E27FC236}">
                <a16:creationId xmlns:a16="http://schemas.microsoft.com/office/drawing/2014/main" xmlns="" id="{E243D395-DA28-EE48-81DC-1D931C6BABD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40673" y="481860"/>
            <a:ext cx="3047200" cy="29468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3" name="Рисунок 7">
            <a:extLst>
              <a:ext uri="{FF2B5EF4-FFF2-40B4-BE49-F238E27FC236}">
                <a16:creationId xmlns:a16="http://schemas.microsoft.com/office/drawing/2014/main" xmlns="" id="{B3D5672E-60F2-2244-B841-19A3EB4C08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87874" y="481860"/>
            <a:ext cx="3047200" cy="29468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8" name="Рисунок 7">
            <a:extLst>
              <a:ext uri="{FF2B5EF4-FFF2-40B4-BE49-F238E27FC236}">
                <a16:creationId xmlns:a16="http://schemas.microsoft.com/office/drawing/2014/main" xmlns="" id="{D87DFB36-E6C6-4D1F-846D-45A18F2F71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40672" y="3429015"/>
            <a:ext cx="3047201" cy="294687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  <p:sp>
        <p:nvSpPr>
          <p:cNvPr id="19" name="Рисунок 7">
            <a:extLst>
              <a:ext uri="{FF2B5EF4-FFF2-40B4-BE49-F238E27FC236}">
                <a16:creationId xmlns:a16="http://schemas.microsoft.com/office/drawing/2014/main" xmlns="" id="{DDA490E2-B01B-4AC1-AECA-F70596EFD12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587873" y="3429015"/>
            <a:ext cx="3053265" cy="295273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Добавьте фотографию</a:t>
            </a:r>
          </a:p>
        </p:txBody>
      </p:sp>
    </p:spTree>
    <p:extLst>
      <p:ext uri="{BB962C8B-B14F-4D97-AF65-F5344CB8AC3E}">
        <p14:creationId xmlns:p14="http://schemas.microsoft.com/office/powerpoint/2010/main" val="1608432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2 горизонтальные картинки на слайд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F4B1E5-AB2B-4A42-8F96-97CA51A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2C261B02-9F0F-4CD6-854D-75A6B894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DF4330F-97FE-43FE-8A10-FADEC9AC7D93}"/>
              </a:ext>
            </a:extLst>
          </p:cNvPr>
          <p:cNvCxnSpPr>
            <a:cxnSpLocks/>
          </p:cNvCxnSpPr>
          <p:nvPr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7">
            <a:extLst>
              <a:ext uri="{FF2B5EF4-FFF2-40B4-BE49-F238E27FC236}">
                <a16:creationId xmlns:a16="http://schemas.microsoft.com/office/drawing/2014/main" xmlns="" id="{79BCDD96-399E-004C-AEC2-55F355B5388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968503"/>
            <a:ext cx="6096000" cy="5889498"/>
          </a:xfrm>
          <a:prstGeom prst="rect">
            <a:avLst/>
          </a:prstGeom>
          <a:noFill/>
          <a:effectLst>
            <a:innerShdw blurRad="736600" dist="558800" dir="10800000">
              <a:prstClr val="black">
                <a:alpha val="6000"/>
              </a:prstClr>
            </a:innerShdw>
          </a:effectLst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Добавьте фотографию</a:t>
            </a:r>
          </a:p>
        </p:txBody>
      </p:sp>
      <p:sp>
        <p:nvSpPr>
          <p:cNvPr id="199" name="Нижний колонтитул 1">
            <a:extLst>
              <a:ext uri="{FF2B5EF4-FFF2-40B4-BE49-F238E27FC236}">
                <a16:creationId xmlns:a16="http://schemas.microsoft.com/office/drawing/2014/main" xmlns="" id="{2498197F-7D45-CC44-8247-CEDB3AEAEC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96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Пустой слайд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607CEFD-0710-476E-BF8F-93811D1606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9F11A-CAD2-4FD2-9793-0DC6E98D19B3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503860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Планшет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13">
            <a:extLst>
              <a:ext uri="{FF2B5EF4-FFF2-40B4-BE49-F238E27FC236}">
                <a16:creationId xmlns:a16="http://schemas.microsoft.com/office/drawing/2014/main" xmlns="" id="{B4112C69-B746-4E26-8F8D-69722E384BD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00599" y="2028825"/>
            <a:ext cx="2590802" cy="341533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607CEFD-0710-476E-BF8F-93811D1606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9F11A-CAD2-4FD2-9793-0DC6E98D19B3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243DB005-0A0A-4DDF-B416-B4B83733E91C}"/>
              </a:ext>
            </a:extLst>
          </p:cNvPr>
          <p:cNvCxnSpPr>
            <a:cxnSpLocks/>
          </p:cNvCxnSpPr>
          <p:nvPr userDrawn="1"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0346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Ноутбук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снимок экрана, монито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C4343054-F258-4C18-B079-5B2F9A471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701" y="1734072"/>
            <a:ext cx="6908800" cy="3752328"/>
          </a:xfrm>
          <a:prstGeom prst="rect">
            <a:avLst/>
          </a:prstGeom>
        </p:spPr>
      </p:pic>
      <p:sp>
        <p:nvSpPr>
          <p:cNvPr id="21" name="Рисунок 13">
            <a:extLst>
              <a:ext uri="{FF2B5EF4-FFF2-40B4-BE49-F238E27FC236}">
                <a16:creationId xmlns:a16="http://schemas.microsoft.com/office/drawing/2014/main" xmlns="" id="{B4112C69-B746-4E26-8F8D-69722E384BD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397001" y="2029579"/>
            <a:ext cx="5143500" cy="299792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607CEFD-0710-476E-BF8F-93811D1606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9F11A-CAD2-4FD2-9793-0DC6E98D19B3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D38D7B51-C7B1-4128-A20E-E1765AACB71F}"/>
              </a:ext>
            </a:extLst>
          </p:cNvPr>
          <p:cNvCxnSpPr>
            <a:cxnSpLocks/>
          </p:cNvCxnSpPr>
          <p:nvPr userDrawn="1"/>
        </p:nvCxnSpPr>
        <p:spPr>
          <a:xfrm>
            <a:off x="550863" y="968502"/>
            <a:ext cx="11641137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0915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65CD4-020A-428E-A096-8145333F20F1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32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Разделитель с фото 2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 Placeholder 9">
            <a:extLst>
              <a:ext uri="{FF2B5EF4-FFF2-40B4-BE49-F238E27FC236}">
                <a16:creationId xmlns:a16="http://schemas.microsoft.com/office/drawing/2014/main" xmlns="" id="{B93A5E0A-C7B0-3148-9A54-16329B3B60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599" y="388302"/>
            <a:ext cx="3010484" cy="200824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kumimoji="0" lang="en-US" sz="14500" b="0" i="0" u="none" strike="noStrike" cap="none" spc="0" normalizeH="0" baseline="0">
                <a:ln>
                  <a:noFill/>
                </a:ln>
                <a:solidFill>
                  <a:schemeClr val="accent5">
                    <a:alpha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2pPr>
            <a:lvl3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3pPr>
            <a:lvl4pPr>
              <a:defRPr lang="en-US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4pPr>
            <a:lvl5pPr>
              <a:defRPr lang="ru-RU" sz="13800" b="0">
                <a:solidFill>
                  <a:schemeClr val="bg1">
                    <a:alpha val="20000"/>
                  </a:schemeClr>
                </a:solidFill>
                <a:latin typeface="+mj-lt"/>
                <a:ea typeface="+mj-ea"/>
                <a:cs typeface="+mj-cs"/>
              </a:defRPr>
            </a:lvl5pPr>
          </a:lstStyle>
          <a:p>
            <a:pPr marL="228600" marR="0" lvl="0" indent="-228600" defTabSz="371475" fontAlgn="auto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/>
              <a:t>01</a:t>
            </a:r>
          </a:p>
        </p:txBody>
      </p:sp>
      <p:sp>
        <p:nvSpPr>
          <p:cNvPr id="221" name="Title 1">
            <a:extLst>
              <a:ext uri="{FF2B5EF4-FFF2-40B4-BE49-F238E27FC236}">
                <a16:creationId xmlns:a16="http://schemas.microsoft.com/office/drawing/2014/main" xmlns="" id="{C8C80D56-FB23-2E4B-A3FD-477EE65ABF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469" y="2463730"/>
            <a:ext cx="4336327" cy="1107996"/>
          </a:xfrm>
        </p:spPr>
        <p:txBody>
          <a:bodyPr anchor="t">
            <a:spAutoFit/>
          </a:bodyPr>
          <a:lstStyle>
            <a:lvl1pPr>
              <a:defRPr sz="4000" b="1" i="0">
                <a:solidFill>
                  <a:schemeClr val="bg1"/>
                </a:solidFill>
                <a:latin typeface="+mj-lt"/>
                <a:cs typeface="Gotham Pro Bold" panose="02000503040000020004" pitchFamily="2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в 2 строки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AB31A03-3A06-44A4-9365-02B6D5E18B95}"/>
              </a:ext>
            </a:extLst>
          </p:cNvPr>
          <p:cNvGrpSpPr/>
          <p:nvPr userDrawn="1"/>
        </p:nvGrpSpPr>
        <p:grpSpPr>
          <a:xfrm>
            <a:off x="6493680" y="-170530"/>
            <a:ext cx="5964897" cy="5314018"/>
            <a:chOff x="6493680" y="-170530"/>
            <a:chExt cx="5964897" cy="5314018"/>
          </a:xfrm>
        </p:grpSpPr>
        <p:sp>
          <p:nvSpPr>
            <p:cNvPr id="8" name="Полилиния 10">
              <a:extLst>
                <a:ext uri="{FF2B5EF4-FFF2-40B4-BE49-F238E27FC236}">
                  <a16:creationId xmlns:a16="http://schemas.microsoft.com/office/drawing/2014/main" xmlns="" id="{C419986E-BCB7-4C74-84AC-69C1421C428F}"/>
                </a:ext>
              </a:extLst>
            </p:cNvPr>
            <p:cNvSpPr/>
            <p:nvPr/>
          </p:nvSpPr>
          <p:spPr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" name="Полилиния 11">
              <a:extLst>
                <a:ext uri="{FF2B5EF4-FFF2-40B4-BE49-F238E27FC236}">
                  <a16:creationId xmlns:a16="http://schemas.microsoft.com/office/drawing/2014/main" xmlns="" id="{86BF1B7A-4EDA-46D4-8835-91B3AB273C7C}"/>
                </a:ext>
              </a:extLst>
            </p:cNvPr>
            <p:cNvSpPr/>
            <p:nvPr/>
          </p:nvSpPr>
          <p:spPr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" name="Полилиния 12">
              <a:extLst>
                <a:ext uri="{FF2B5EF4-FFF2-40B4-BE49-F238E27FC236}">
                  <a16:creationId xmlns:a16="http://schemas.microsoft.com/office/drawing/2014/main" xmlns="" id="{16D37D83-0292-430D-A46F-E0C9FE607F7E}"/>
                </a:ext>
              </a:extLst>
            </p:cNvPr>
            <p:cNvSpPr/>
            <p:nvPr/>
          </p:nvSpPr>
          <p:spPr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" name="Полилиния 13">
              <a:extLst>
                <a:ext uri="{FF2B5EF4-FFF2-40B4-BE49-F238E27FC236}">
                  <a16:creationId xmlns:a16="http://schemas.microsoft.com/office/drawing/2014/main" xmlns="" id="{4B875C58-0171-4256-92FF-9773A6E96DFA}"/>
                </a:ext>
              </a:extLst>
            </p:cNvPr>
            <p:cNvSpPr/>
            <p:nvPr/>
          </p:nvSpPr>
          <p:spPr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" name="Полилиния 14">
              <a:extLst>
                <a:ext uri="{FF2B5EF4-FFF2-40B4-BE49-F238E27FC236}">
                  <a16:creationId xmlns:a16="http://schemas.microsoft.com/office/drawing/2014/main" xmlns="" id="{5FE526A3-F544-4B57-9D6D-F25F19FC0B1F}"/>
                </a:ext>
              </a:extLst>
            </p:cNvPr>
            <p:cNvSpPr/>
            <p:nvPr/>
          </p:nvSpPr>
          <p:spPr>
            <a:xfrm>
              <a:off x="7798377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3" name="Полилиния 15">
              <a:extLst>
                <a:ext uri="{FF2B5EF4-FFF2-40B4-BE49-F238E27FC236}">
                  <a16:creationId xmlns:a16="http://schemas.microsoft.com/office/drawing/2014/main" xmlns="" id="{DBD02DAB-BFBE-49FF-81C9-361017CB2530}"/>
                </a:ext>
              </a:extLst>
            </p:cNvPr>
            <p:cNvSpPr/>
            <p:nvPr/>
          </p:nvSpPr>
          <p:spPr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4" name="Полилиния 16">
              <a:extLst>
                <a:ext uri="{FF2B5EF4-FFF2-40B4-BE49-F238E27FC236}">
                  <a16:creationId xmlns:a16="http://schemas.microsoft.com/office/drawing/2014/main" xmlns="" id="{2B49E4A1-3220-4FD7-A490-0A9409237762}"/>
                </a:ext>
              </a:extLst>
            </p:cNvPr>
            <p:cNvSpPr/>
            <p:nvPr/>
          </p:nvSpPr>
          <p:spPr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5" name="Полилиния 17">
              <a:extLst>
                <a:ext uri="{FF2B5EF4-FFF2-40B4-BE49-F238E27FC236}">
                  <a16:creationId xmlns:a16="http://schemas.microsoft.com/office/drawing/2014/main" xmlns="" id="{D6D90CF5-9169-4B6E-8B48-6A133173B1FC}"/>
                </a:ext>
              </a:extLst>
            </p:cNvPr>
            <p:cNvSpPr/>
            <p:nvPr/>
          </p:nvSpPr>
          <p:spPr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6" name="Полилиния 18">
              <a:extLst>
                <a:ext uri="{FF2B5EF4-FFF2-40B4-BE49-F238E27FC236}">
                  <a16:creationId xmlns:a16="http://schemas.microsoft.com/office/drawing/2014/main" xmlns="" id="{9C113D2E-07CB-4E26-9D23-6E4C208C33AB}"/>
                </a:ext>
              </a:extLst>
            </p:cNvPr>
            <p:cNvSpPr/>
            <p:nvPr/>
          </p:nvSpPr>
          <p:spPr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7" name="Полилиния 19">
              <a:extLst>
                <a:ext uri="{FF2B5EF4-FFF2-40B4-BE49-F238E27FC236}">
                  <a16:creationId xmlns:a16="http://schemas.microsoft.com/office/drawing/2014/main" xmlns="" id="{29011A50-B18A-44E0-AD4A-230E14542BA9}"/>
                </a:ext>
              </a:extLst>
            </p:cNvPr>
            <p:cNvSpPr/>
            <p:nvPr/>
          </p:nvSpPr>
          <p:spPr>
            <a:xfrm>
              <a:off x="9415415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8" name="Полилиния 20">
              <a:extLst>
                <a:ext uri="{FF2B5EF4-FFF2-40B4-BE49-F238E27FC236}">
                  <a16:creationId xmlns:a16="http://schemas.microsoft.com/office/drawing/2014/main" xmlns="" id="{2D9A85C6-8524-4D3D-A425-46ADA96F7DD3}"/>
                </a:ext>
              </a:extLst>
            </p:cNvPr>
            <p:cNvSpPr/>
            <p:nvPr/>
          </p:nvSpPr>
          <p:spPr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9" name="Полилиния 21">
              <a:extLst>
                <a:ext uri="{FF2B5EF4-FFF2-40B4-BE49-F238E27FC236}">
                  <a16:creationId xmlns:a16="http://schemas.microsoft.com/office/drawing/2014/main" xmlns="" id="{8F67FB05-79E7-489C-A15D-775C2E93ACBC}"/>
                </a:ext>
              </a:extLst>
            </p:cNvPr>
            <p:cNvSpPr/>
            <p:nvPr/>
          </p:nvSpPr>
          <p:spPr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0" name="Полилиния 22">
              <a:extLst>
                <a:ext uri="{FF2B5EF4-FFF2-40B4-BE49-F238E27FC236}">
                  <a16:creationId xmlns:a16="http://schemas.microsoft.com/office/drawing/2014/main" xmlns="" id="{293C4C2B-B553-4492-A3C0-9CAD77108DE5}"/>
                </a:ext>
              </a:extLst>
            </p:cNvPr>
            <p:cNvSpPr/>
            <p:nvPr/>
          </p:nvSpPr>
          <p:spPr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1" name="Полилиния 23">
              <a:extLst>
                <a:ext uri="{FF2B5EF4-FFF2-40B4-BE49-F238E27FC236}">
                  <a16:creationId xmlns:a16="http://schemas.microsoft.com/office/drawing/2014/main" xmlns="" id="{451F8E19-6F3D-4F85-8D86-FDB725952DBB}"/>
                </a:ext>
              </a:extLst>
            </p:cNvPr>
            <p:cNvSpPr/>
            <p:nvPr/>
          </p:nvSpPr>
          <p:spPr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2" name="Полилиния 24">
              <a:extLst>
                <a:ext uri="{FF2B5EF4-FFF2-40B4-BE49-F238E27FC236}">
                  <a16:creationId xmlns:a16="http://schemas.microsoft.com/office/drawing/2014/main" xmlns="" id="{73C4A49B-1837-4BB4-B335-82BE5D843115}"/>
                </a:ext>
              </a:extLst>
            </p:cNvPr>
            <p:cNvSpPr/>
            <p:nvPr/>
          </p:nvSpPr>
          <p:spPr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3" name="Полилиния 25">
              <a:extLst>
                <a:ext uri="{FF2B5EF4-FFF2-40B4-BE49-F238E27FC236}">
                  <a16:creationId xmlns:a16="http://schemas.microsoft.com/office/drawing/2014/main" xmlns="" id="{4F431467-74B4-4DE5-B4F1-5FE03DCA20B2}"/>
                </a:ext>
              </a:extLst>
            </p:cNvPr>
            <p:cNvSpPr/>
            <p:nvPr/>
          </p:nvSpPr>
          <p:spPr>
            <a:xfrm>
              <a:off x="8036861" y="307947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4" name="Полилиния 26">
              <a:extLst>
                <a:ext uri="{FF2B5EF4-FFF2-40B4-BE49-F238E27FC236}">
                  <a16:creationId xmlns:a16="http://schemas.microsoft.com/office/drawing/2014/main" xmlns="" id="{F6FD031D-7F88-4ADF-B2AB-1475549D2677}"/>
                </a:ext>
              </a:extLst>
            </p:cNvPr>
            <p:cNvSpPr/>
            <p:nvPr/>
          </p:nvSpPr>
          <p:spPr>
            <a:xfrm>
              <a:off x="8361499" y="332403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5" name="Полилиния 27">
              <a:extLst>
                <a:ext uri="{FF2B5EF4-FFF2-40B4-BE49-F238E27FC236}">
                  <a16:creationId xmlns:a16="http://schemas.microsoft.com/office/drawing/2014/main" xmlns="" id="{1AAE004C-BA49-4241-AF70-2AC046236E1A}"/>
                </a:ext>
              </a:extLst>
            </p:cNvPr>
            <p:cNvSpPr/>
            <p:nvPr/>
          </p:nvSpPr>
          <p:spPr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6" name="Полилиния 28">
              <a:extLst>
                <a:ext uri="{FF2B5EF4-FFF2-40B4-BE49-F238E27FC236}">
                  <a16:creationId xmlns:a16="http://schemas.microsoft.com/office/drawing/2014/main" xmlns="" id="{A2E932D0-CE47-4A6A-BDF6-ECF068DF8933}"/>
                </a:ext>
              </a:extLst>
            </p:cNvPr>
            <p:cNvSpPr/>
            <p:nvPr/>
          </p:nvSpPr>
          <p:spPr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7" name="Полилиния 29">
              <a:extLst>
                <a:ext uri="{FF2B5EF4-FFF2-40B4-BE49-F238E27FC236}">
                  <a16:creationId xmlns:a16="http://schemas.microsoft.com/office/drawing/2014/main" xmlns="" id="{47479BD8-2F9B-4791-B4C7-3B3280FB1FCE}"/>
                </a:ext>
              </a:extLst>
            </p:cNvPr>
            <p:cNvSpPr/>
            <p:nvPr/>
          </p:nvSpPr>
          <p:spPr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8" name="Полилиния 30">
              <a:extLst>
                <a:ext uri="{FF2B5EF4-FFF2-40B4-BE49-F238E27FC236}">
                  <a16:creationId xmlns:a16="http://schemas.microsoft.com/office/drawing/2014/main" xmlns="" id="{B5E317EC-6CCD-47EF-B21A-3038BF440531}"/>
                </a:ext>
              </a:extLst>
            </p:cNvPr>
            <p:cNvSpPr/>
            <p:nvPr/>
          </p:nvSpPr>
          <p:spPr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29" name="Полилиния 31">
              <a:extLst>
                <a:ext uri="{FF2B5EF4-FFF2-40B4-BE49-F238E27FC236}">
                  <a16:creationId xmlns:a16="http://schemas.microsoft.com/office/drawing/2014/main" xmlns="" id="{49E983BE-DD4F-4273-A96C-2EBD7E1D003C}"/>
                </a:ext>
              </a:extLst>
            </p:cNvPr>
            <p:cNvSpPr/>
            <p:nvPr/>
          </p:nvSpPr>
          <p:spPr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0" name="Полилиния 32">
              <a:extLst>
                <a:ext uri="{FF2B5EF4-FFF2-40B4-BE49-F238E27FC236}">
                  <a16:creationId xmlns:a16="http://schemas.microsoft.com/office/drawing/2014/main" xmlns="" id="{99309577-32CA-408A-905E-0662C9672E1C}"/>
                </a:ext>
              </a:extLst>
            </p:cNvPr>
            <p:cNvSpPr/>
            <p:nvPr/>
          </p:nvSpPr>
          <p:spPr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1" name="Полилиния 33">
              <a:extLst>
                <a:ext uri="{FF2B5EF4-FFF2-40B4-BE49-F238E27FC236}">
                  <a16:creationId xmlns:a16="http://schemas.microsoft.com/office/drawing/2014/main" xmlns="" id="{7D6C8F99-4DF5-4E2D-A004-1C0DF019A5FC}"/>
                </a:ext>
              </a:extLst>
            </p:cNvPr>
            <p:cNvSpPr/>
            <p:nvPr/>
          </p:nvSpPr>
          <p:spPr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2" name="Полилиния 34">
              <a:extLst>
                <a:ext uri="{FF2B5EF4-FFF2-40B4-BE49-F238E27FC236}">
                  <a16:creationId xmlns:a16="http://schemas.microsoft.com/office/drawing/2014/main" xmlns="" id="{24574269-F266-4C00-B6FD-F9C4324A765D}"/>
                </a:ext>
              </a:extLst>
            </p:cNvPr>
            <p:cNvSpPr/>
            <p:nvPr/>
          </p:nvSpPr>
          <p:spPr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3" name="Полилиния 35">
              <a:extLst>
                <a:ext uri="{FF2B5EF4-FFF2-40B4-BE49-F238E27FC236}">
                  <a16:creationId xmlns:a16="http://schemas.microsoft.com/office/drawing/2014/main" xmlns="" id="{27083AD3-9EBF-42D6-9B2B-F4155679A28C}"/>
                </a:ext>
              </a:extLst>
            </p:cNvPr>
            <p:cNvSpPr/>
            <p:nvPr/>
          </p:nvSpPr>
          <p:spPr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4" name="Полилиния 36">
              <a:extLst>
                <a:ext uri="{FF2B5EF4-FFF2-40B4-BE49-F238E27FC236}">
                  <a16:creationId xmlns:a16="http://schemas.microsoft.com/office/drawing/2014/main" xmlns="" id="{A3517B4D-B2B0-41A3-B9E2-87DCBA20A317}"/>
                </a:ext>
              </a:extLst>
            </p:cNvPr>
            <p:cNvSpPr/>
            <p:nvPr/>
          </p:nvSpPr>
          <p:spPr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5" name="Полилиния 37">
              <a:extLst>
                <a:ext uri="{FF2B5EF4-FFF2-40B4-BE49-F238E27FC236}">
                  <a16:creationId xmlns:a16="http://schemas.microsoft.com/office/drawing/2014/main" xmlns="" id="{CED5F82E-5EA9-45EF-B9C0-1A7827E123B4}"/>
                </a:ext>
              </a:extLst>
            </p:cNvPr>
            <p:cNvSpPr/>
            <p:nvPr/>
          </p:nvSpPr>
          <p:spPr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6" name="Полилиния 38">
              <a:extLst>
                <a:ext uri="{FF2B5EF4-FFF2-40B4-BE49-F238E27FC236}">
                  <a16:creationId xmlns:a16="http://schemas.microsoft.com/office/drawing/2014/main" xmlns="" id="{3BC6CD4F-A448-4FD8-9CC7-52740E32F363}"/>
                </a:ext>
              </a:extLst>
            </p:cNvPr>
            <p:cNvSpPr/>
            <p:nvPr/>
          </p:nvSpPr>
          <p:spPr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7" name="Полилиния 39">
              <a:extLst>
                <a:ext uri="{FF2B5EF4-FFF2-40B4-BE49-F238E27FC236}">
                  <a16:creationId xmlns:a16="http://schemas.microsoft.com/office/drawing/2014/main" xmlns="" id="{0BD8B7D5-66C5-4137-9570-8495BF859125}"/>
                </a:ext>
              </a:extLst>
            </p:cNvPr>
            <p:cNvSpPr/>
            <p:nvPr/>
          </p:nvSpPr>
          <p:spPr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8" name="Полилиния 40">
              <a:extLst>
                <a:ext uri="{FF2B5EF4-FFF2-40B4-BE49-F238E27FC236}">
                  <a16:creationId xmlns:a16="http://schemas.microsoft.com/office/drawing/2014/main" xmlns="" id="{862CCAB0-925F-4F16-A699-D44C1C88782B}"/>
                </a:ext>
              </a:extLst>
            </p:cNvPr>
            <p:cNvSpPr/>
            <p:nvPr/>
          </p:nvSpPr>
          <p:spPr>
            <a:xfrm>
              <a:off x="9580042" y="3733169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39" name="Полилиния 41">
              <a:extLst>
                <a:ext uri="{FF2B5EF4-FFF2-40B4-BE49-F238E27FC236}">
                  <a16:creationId xmlns:a16="http://schemas.microsoft.com/office/drawing/2014/main" xmlns="" id="{5447127D-3BEB-4D5D-8825-89C715795D34}"/>
                </a:ext>
              </a:extLst>
            </p:cNvPr>
            <p:cNvSpPr/>
            <p:nvPr/>
          </p:nvSpPr>
          <p:spPr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0" name="Полилиния 42">
              <a:extLst>
                <a:ext uri="{FF2B5EF4-FFF2-40B4-BE49-F238E27FC236}">
                  <a16:creationId xmlns:a16="http://schemas.microsoft.com/office/drawing/2014/main" xmlns="" id="{B22C6778-C17A-4E27-9186-CFD519F34EE7}"/>
                </a:ext>
              </a:extLst>
            </p:cNvPr>
            <p:cNvSpPr/>
            <p:nvPr/>
          </p:nvSpPr>
          <p:spPr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1" name="Полилиния 43">
              <a:extLst>
                <a:ext uri="{FF2B5EF4-FFF2-40B4-BE49-F238E27FC236}">
                  <a16:creationId xmlns:a16="http://schemas.microsoft.com/office/drawing/2014/main" xmlns="" id="{AF30EEB2-4E4E-4DB2-ADFB-BA78E255B893}"/>
                </a:ext>
              </a:extLst>
            </p:cNvPr>
            <p:cNvSpPr/>
            <p:nvPr/>
          </p:nvSpPr>
          <p:spPr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2" name="Полилиния 44">
              <a:extLst>
                <a:ext uri="{FF2B5EF4-FFF2-40B4-BE49-F238E27FC236}">
                  <a16:creationId xmlns:a16="http://schemas.microsoft.com/office/drawing/2014/main" xmlns="" id="{6A8C050E-B3A6-42FA-8A1C-0C820F534AFD}"/>
                </a:ext>
              </a:extLst>
            </p:cNvPr>
            <p:cNvSpPr/>
            <p:nvPr/>
          </p:nvSpPr>
          <p:spPr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3" name="Полилиния 45">
              <a:extLst>
                <a:ext uri="{FF2B5EF4-FFF2-40B4-BE49-F238E27FC236}">
                  <a16:creationId xmlns:a16="http://schemas.microsoft.com/office/drawing/2014/main" xmlns="" id="{9C2646CC-D12C-42C9-B46F-A33EA3A42E1E}"/>
                </a:ext>
              </a:extLst>
            </p:cNvPr>
            <p:cNvSpPr/>
            <p:nvPr/>
          </p:nvSpPr>
          <p:spPr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4" name="Полилиния 46">
              <a:extLst>
                <a:ext uri="{FF2B5EF4-FFF2-40B4-BE49-F238E27FC236}">
                  <a16:creationId xmlns:a16="http://schemas.microsoft.com/office/drawing/2014/main" xmlns="" id="{00A264E5-D697-48C4-A858-D05719608B67}"/>
                </a:ext>
              </a:extLst>
            </p:cNvPr>
            <p:cNvSpPr/>
            <p:nvPr/>
          </p:nvSpPr>
          <p:spPr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5" name="Полилиния 47">
              <a:extLst>
                <a:ext uri="{FF2B5EF4-FFF2-40B4-BE49-F238E27FC236}">
                  <a16:creationId xmlns:a16="http://schemas.microsoft.com/office/drawing/2014/main" xmlns="" id="{962380DE-F8CA-4A57-B374-4F9FC5A99C49}"/>
                </a:ext>
              </a:extLst>
            </p:cNvPr>
            <p:cNvSpPr/>
            <p:nvPr/>
          </p:nvSpPr>
          <p:spPr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6" name="Полилиния 48">
              <a:extLst>
                <a:ext uri="{FF2B5EF4-FFF2-40B4-BE49-F238E27FC236}">
                  <a16:creationId xmlns:a16="http://schemas.microsoft.com/office/drawing/2014/main" xmlns="" id="{90EC468E-7707-445F-A0B6-326594EA6C09}"/>
                </a:ext>
              </a:extLst>
            </p:cNvPr>
            <p:cNvSpPr/>
            <p:nvPr/>
          </p:nvSpPr>
          <p:spPr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7" name="Полилиния 49">
              <a:extLst>
                <a:ext uri="{FF2B5EF4-FFF2-40B4-BE49-F238E27FC236}">
                  <a16:creationId xmlns:a16="http://schemas.microsoft.com/office/drawing/2014/main" xmlns="" id="{31C1C98D-3B74-44CB-9B12-A01B26379528}"/>
                </a:ext>
              </a:extLst>
            </p:cNvPr>
            <p:cNvSpPr/>
            <p:nvPr/>
          </p:nvSpPr>
          <p:spPr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8" name="Полилиния 50">
              <a:extLst>
                <a:ext uri="{FF2B5EF4-FFF2-40B4-BE49-F238E27FC236}">
                  <a16:creationId xmlns:a16="http://schemas.microsoft.com/office/drawing/2014/main" xmlns="" id="{EF2BEA59-B0D7-49A1-A4D8-D1CB65074B95}"/>
                </a:ext>
              </a:extLst>
            </p:cNvPr>
            <p:cNvSpPr/>
            <p:nvPr/>
          </p:nvSpPr>
          <p:spPr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49" name="Полилиния 51">
              <a:extLst>
                <a:ext uri="{FF2B5EF4-FFF2-40B4-BE49-F238E27FC236}">
                  <a16:creationId xmlns:a16="http://schemas.microsoft.com/office/drawing/2014/main" xmlns="" id="{B5988F51-64D0-4D0E-B898-CE10DD9C93BB}"/>
                </a:ext>
              </a:extLst>
            </p:cNvPr>
            <p:cNvSpPr/>
            <p:nvPr/>
          </p:nvSpPr>
          <p:spPr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0" name="Полилиния 52">
              <a:extLst>
                <a:ext uri="{FF2B5EF4-FFF2-40B4-BE49-F238E27FC236}">
                  <a16:creationId xmlns:a16="http://schemas.microsoft.com/office/drawing/2014/main" xmlns="" id="{99D4ADC0-AC30-4AED-BA23-23E21B42160C}"/>
                </a:ext>
              </a:extLst>
            </p:cNvPr>
            <p:cNvSpPr/>
            <p:nvPr/>
          </p:nvSpPr>
          <p:spPr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1" name="Полилиния 53">
              <a:extLst>
                <a:ext uri="{FF2B5EF4-FFF2-40B4-BE49-F238E27FC236}">
                  <a16:creationId xmlns:a16="http://schemas.microsoft.com/office/drawing/2014/main" xmlns="" id="{CF63AC72-AF08-4A0C-90FC-C751B11E8ECF}"/>
                </a:ext>
              </a:extLst>
            </p:cNvPr>
            <p:cNvSpPr/>
            <p:nvPr/>
          </p:nvSpPr>
          <p:spPr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2" name="Полилиния 54">
              <a:extLst>
                <a:ext uri="{FF2B5EF4-FFF2-40B4-BE49-F238E27FC236}">
                  <a16:creationId xmlns:a16="http://schemas.microsoft.com/office/drawing/2014/main" xmlns="" id="{2674A9BA-66F3-43B8-A1B9-4DB02F581D7A}"/>
                </a:ext>
              </a:extLst>
            </p:cNvPr>
            <p:cNvSpPr/>
            <p:nvPr/>
          </p:nvSpPr>
          <p:spPr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3" name="Полилиния 55">
              <a:extLst>
                <a:ext uri="{FF2B5EF4-FFF2-40B4-BE49-F238E27FC236}">
                  <a16:creationId xmlns:a16="http://schemas.microsoft.com/office/drawing/2014/main" xmlns="" id="{131E916B-9E75-4F90-B998-A8AAA4C36FD1}"/>
                </a:ext>
              </a:extLst>
            </p:cNvPr>
            <p:cNvSpPr/>
            <p:nvPr/>
          </p:nvSpPr>
          <p:spPr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4" name="Полилиния 56">
              <a:extLst>
                <a:ext uri="{FF2B5EF4-FFF2-40B4-BE49-F238E27FC236}">
                  <a16:creationId xmlns:a16="http://schemas.microsoft.com/office/drawing/2014/main" xmlns="" id="{266ACEC5-4599-4AC3-A569-FB42BC6FB536}"/>
                </a:ext>
              </a:extLst>
            </p:cNvPr>
            <p:cNvSpPr/>
            <p:nvPr/>
          </p:nvSpPr>
          <p:spPr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5" name="Полилиния 57">
              <a:extLst>
                <a:ext uri="{FF2B5EF4-FFF2-40B4-BE49-F238E27FC236}">
                  <a16:creationId xmlns:a16="http://schemas.microsoft.com/office/drawing/2014/main" xmlns="" id="{F7984DE3-DFE5-45E6-B741-1C209D197AF3}"/>
                </a:ext>
              </a:extLst>
            </p:cNvPr>
            <p:cNvSpPr/>
            <p:nvPr/>
          </p:nvSpPr>
          <p:spPr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6" name="Полилиния 58">
              <a:extLst>
                <a:ext uri="{FF2B5EF4-FFF2-40B4-BE49-F238E27FC236}">
                  <a16:creationId xmlns:a16="http://schemas.microsoft.com/office/drawing/2014/main" xmlns="" id="{DFFC5546-A71F-4A14-99F6-70ECD0358F33}"/>
                </a:ext>
              </a:extLst>
            </p:cNvPr>
            <p:cNvSpPr/>
            <p:nvPr/>
          </p:nvSpPr>
          <p:spPr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7" name="Полилиния 59">
              <a:extLst>
                <a:ext uri="{FF2B5EF4-FFF2-40B4-BE49-F238E27FC236}">
                  <a16:creationId xmlns:a16="http://schemas.microsoft.com/office/drawing/2014/main" xmlns="" id="{16D1ECA9-21C6-47A3-95E1-9360EE73DDB6}"/>
                </a:ext>
              </a:extLst>
            </p:cNvPr>
            <p:cNvSpPr/>
            <p:nvPr/>
          </p:nvSpPr>
          <p:spPr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8" name="Полилиния 60">
              <a:extLst>
                <a:ext uri="{FF2B5EF4-FFF2-40B4-BE49-F238E27FC236}">
                  <a16:creationId xmlns:a16="http://schemas.microsoft.com/office/drawing/2014/main" xmlns="" id="{C92EE3D2-A6B3-4DC9-81F7-72F1E726F596}"/>
                </a:ext>
              </a:extLst>
            </p:cNvPr>
            <p:cNvSpPr/>
            <p:nvPr/>
          </p:nvSpPr>
          <p:spPr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59" name="Полилиния 61">
              <a:extLst>
                <a:ext uri="{FF2B5EF4-FFF2-40B4-BE49-F238E27FC236}">
                  <a16:creationId xmlns:a16="http://schemas.microsoft.com/office/drawing/2014/main" xmlns="" id="{29EA95C9-2818-4BCD-9B19-40E66807906D}"/>
                </a:ext>
              </a:extLst>
            </p:cNvPr>
            <p:cNvSpPr/>
            <p:nvPr/>
          </p:nvSpPr>
          <p:spPr>
            <a:xfrm>
              <a:off x="9744668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0" name="Полилиния 62">
              <a:extLst>
                <a:ext uri="{FF2B5EF4-FFF2-40B4-BE49-F238E27FC236}">
                  <a16:creationId xmlns:a16="http://schemas.microsoft.com/office/drawing/2014/main" xmlns="" id="{276F41B8-E422-48EE-A1D8-BDABAE09AA48}"/>
                </a:ext>
              </a:extLst>
            </p:cNvPr>
            <p:cNvSpPr/>
            <p:nvPr/>
          </p:nvSpPr>
          <p:spPr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1" name="Полилиния 63">
              <a:extLst>
                <a:ext uri="{FF2B5EF4-FFF2-40B4-BE49-F238E27FC236}">
                  <a16:creationId xmlns:a16="http://schemas.microsoft.com/office/drawing/2014/main" xmlns="" id="{532E1367-60BA-4382-80A1-215EBB448320}"/>
                </a:ext>
              </a:extLst>
            </p:cNvPr>
            <p:cNvSpPr/>
            <p:nvPr/>
          </p:nvSpPr>
          <p:spPr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2" name="Полилиния 64">
              <a:extLst>
                <a:ext uri="{FF2B5EF4-FFF2-40B4-BE49-F238E27FC236}">
                  <a16:creationId xmlns:a16="http://schemas.microsoft.com/office/drawing/2014/main" xmlns="" id="{E543B2A7-D7C9-4E7A-9AD0-4C67E3263C0A}"/>
                </a:ext>
              </a:extLst>
            </p:cNvPr>
            <p:cNvSpPr/>
            <p:nvPr/>
          </p:nvSpPr>
          <p:spPr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3" name="Полилиния 65">
              <a:extLst>
                <a:ext uri="{FF2B5EF4-FFF2-40B4-BE49-F238E27FC236}">
                  <a16:creationId xmlns:a16="http://schemas.microsoft.com/office/drawing/2014/main" xmlns="" id="{D7F76879-F298-478B-86A4-6388CE6B17FE}"/>
                </a:ext>
              </a:extLst>
            </p:cNvPr>
            <p:cNvSpPr/>
            <p:nvPr/>
          </p:nvSpPr>
          <p:spPr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4" name="Полилиния 66">
              <a:extLst>
                <a:ext uri="{FF2B5EF4-FFF2-40B4-BE49-F238E27FC236}">
                  <a16:creationId xmlns:a16="http://schemas.microsoft.com/office/drawing/2014/main" xmlns="" id="{8E4A4F3A-87F4-4CC9-AA07-3CB215C931C6}"/>
                </a:ext>
              </a:extLst>
            </p:cNvPr>
            <p:cNvSpPr/>
            <p:nvPr/>
          </p:nvSpPr>
          <p:spPr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5" name="Полилиния 67">
              <a:extLst>
                <a:ext uri="{FF2B5EF4-FFF2-40B4-BE49-F238E27FC236}">
                  <a16:creationId xmlns:a16="http://schemas.microsoft.com/office/drawing/2014/main" xmlns="" id="{C4FBF0E8-3FBE-4B54-8BF8-A9EB82617426}"/>
                </a:ext>
              </a:extLst>
            </p:cNvPr>
            <p:cNvSpPr/>
            <p:nvPr/>
          </p:nvSpPr>
          <p:spPr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6" name="Полилиния 68">
              <a:extLst>
                <a:ext uri="{FF2B5EF4-FFF2-40B4-BE49-F238E27FC236}">
                  <a16:creationId xmlns:a16="http://schemas.microsoft.com/office/drawing/2014/main" xmlns="" id="{4D23A4DA-34A5-4662-A7CF-3C3D2291BBDE}"/>
                </a:ext>
              </a:extLst>
            </p:cNvPr>
            <p:cNvSpPr/>
            <p:nvPr/>
          </p:nvSpPr>
          <p:spPr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7" name="Полилиния 69">
              <a:extLst>
                <a:ext uri="{FF2B5EF4-FFF2-40B4-BE49-F238E27FC236}">
                  <a16:creationId xmlns:a16="http://schemas.microsoft.com/office/drawing/2014/main" xmlns="" id="{B10F8B23-175C-4F84-9C0F-FCA725EF8900}"/>
                </a:ext>
              </a:extLst>
            </p:cNvPr>
            <p:cNvSpPr/>
            <p:nvPr/>
          </p:nvSpPr>
          <p:spPr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8" name="Полилиния 70">
              <a:extLst>
                <a:ext uri="{FF2B5EF4-FFF2-40B4-BE49-F238E27FC236}">
                  <a16:creationId xmlns:a16="http://schemas.microsoft.com/office/drawing/2014/main" xmlns="" id="{AC2A2E11-E993-4717-AA71-46160122F887}"/>
                </a:ext>
              </a:extLst>
            </p:cNvPr>
            <p:cNvSpPr/>
            <p:nvPr/>
          </p:nvSpPr>
          <p:spPr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69" name="Полилиния 71">
              <a:extLst>
                <a:ext uri="{FF2B5EF4-FFF2-40B4-BE49-F238E27FC236}">
                  <a16:creationId xmlns:a16="http://schemas.microsoft.com/office/drawing/2014/main" xmlns="" id="{BB6E16F5-290C-4DE4-97EE-C5B366E9B3D5}"/>
                </a:ext>
              </a:extLst>
            </p:cNvPr>
            <p:cNvSpPr/>
            <p:nvPr/>
          </p:nvSpPr>
          <p:spPr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0" name="Полилиния 72">
              <a:extLst>
                <a:ext uri="{FF2B5EF4-FFF2-40B4-BE49-F238E27FC236}">
                  <a16:creationId xmlns:a16="http://schemas.microsoft.com/office/drawing/2014/main" xmlns="" id="{152D8C23-611F-48E7-8D5E-D353A934EC72}"/>
                </a:ext>
              </a:extLst>
            </p:cNvPr>
            <p:cNvSpPr/>
            <p:nvPr/>
          </p:nvSpPr>
          <p:spPr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1" name="Полилиния 73">
              <a:extLst>
                <a:ext uri="{FF2B5EF4-FFF2-40B4-BE49-F238E27FC236}">
                  <a16:creationId xmlns:a16="http://schemas.microsoft.com/office/drawing/2014/main" xmlns="" id="{C07B3B2C-3E3B-4C01-9237-6885EB1AC46C}"/>
                </a:ext>
              </a:extLst>
            </p:cNvPr>
            <p:cNvSpPr/>
            <p:nvPr/>
          </p:nvSpPr>
          <p:spPr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2" name="Полилиния 74">
              <a:extLst>
                <a:ext uri="{FF2B5EF4-FFF2-40B4-BE49-F238E27FC236}">
                  <a16:creationId xmlns:a16="http://schemas.microsoft.com/office/drawing/2014/main" xmlns="" id="{FEE1FEB4-A3C8-4BD4-8A92-BC57B4A088B0}"/>
                </a:ext>
              </a:extLst>
            </p:cNvPr>
            <p:cNvSpPr/>
            <p:nvPr/>
          </p:nvSpPr>
          <p:spPr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3" name="Полилиния 75">
              <a:extLst>
                <a:ext uri="{FF2B5EF4-FFF2-40B4-BE49-F238E27FC236}">
                  <a16:creationId xmlns:a16="http://schemas.microsoft.com/office/drawing/2014/main" xmlns="" id="{58A887D5-88A7-4D29-A6E7-A53142F0DD16}"/>
                </a:ext>
              </a:extLst>
            </p:cNvPr>
            <p:cNvSpPr/>
            <p:nvPr/>
          </p:nvSpPr>
          <p:spPr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4" name="Полилиния 76">
              <a:extLst>
                <a:ext uri="{FF2B5EF4-FFF2-40B4-BE49-F238E27FC236}">
                  <a16:creationId xmlns:a16="http://schemas.microsoft.com/office/drawing/2014/main" xmlns="" id="{06E673A7-829E-451F-89C2-89496226F80E}"/>
                </a:ext>
              </a:extLst>
            </p:cNvPr>
            <p:cNvSpPr/>
            <p:nvPr/>
          </p:nvSpPr>
          <p:spPr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5" name="Полилиния 77">
              <a:extLst>
                <a:ext uri="{FF2B5EF4-FFF2-40B4-BE49-F238E27FC236}">
                  <a16:creationId xmlns:a16="http://schemas.microsoft.com/office/drawing/2014/main" xmlns="" id="{376534A9-55C0-4C8E-98C4-E25D650E9BB4}"/>
                </a:ext>
              </a:extLst>
            </p:cNvPr>
            <p:cNvSpPr/>
            <p:nvPr/>
          </p:nvSpPr>
          <p:spPr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6" name="Полилиния 78">
              <a:extLst>
                <a:ext uri="{FF2B5EF4-FFF2-40B4-BE49-F238E27FC236}">
                  <a16:creationId xmlns:a16="http://schemas.microsoft.com/office/drawing/2014/main" xmlns="" id="{02FB5867-FD50-4A98-9517-031B48E4A8BC}"/>
                </a:ext>
              </a:extLst>
            </p:cNvPr>
            <p:cNvSpPr/>
            <p:nvPr/>
          </p:nvSpPr>
          <p:spPr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7" name="Полилиния 79">
              <a:extLst>
                <a:ext uri="{FF2B5EF4-FFF2-40B4-BE49-F238E27FC236}">
                  <a16:creationId xmlns:a16="http://schemas.microsoft.com/office/drawing/2014/main" xmlns="" id="{B69598CD-5D90-4EBB-9428-5155BA122B93}"/>
                </a:ext>
              </a:extLst>
            </p:cNvPr>
            <p:cNvSpPr/>
            <p:nvPr/>
          </p:nvSpPr>
          <p:spPr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8" name="Полилиния 80">
              <a:extLst>
                <a:ext uri="{FF2B5EF4-FFF2-40B4-BE49-F238E27FC236}">
                  <a16:creationId xmlns:a16="http://schemas.microsoft.com/office/drawing/2014/main" xmlns="" id="{4BA8936D-F019-494C-B58C-9C05CD8858F7}"/>
                </a:ext>
              </a:extLst>
            </p:cNvPr>
            <p:cNvSpPr/>
            <p:nvPr/>
          </p:nvSpPr>
          <p:spPr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79" name="Полилиния 81">
              <a:extLst>
                <a:ext uri="{FF2B5EF4-FFF2-40B4-BE49-F238E27FC236}">
                  <a16:creationId xmlns:a16="http://schemas.microsoft.com/office/drawing/2014/main" xmlns="" id="{3B1F45E7-ABEA-4BBC-B518-603B08BFDD65}"/>
                </a:ext>
              </a:extLst>
            </p:cNvPr>
            <p:cNvSpPr/>
            <p:nvPr/>
          </p:nvSpPr>
          <p:spPr>
            <a:xfrm>
              <a:off x="9584657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0" name="Полилиния 82">
              <a:extLst>
                <a:ext uri="{FF2B5EF4-FFF2-40B4-BE49-F238E27FC236}">
                  <a16:creationId xmlns:a16="http://schemas.microsoft.com/office/drawing/2014/main" xmlns="" id="{0BDE22FC-0491-4D05-957B-76767B8BD9A9}"/>
                </a:ext>
              </a:extLst>
            </p:cNvPr>
            <p:cNvSpPr/>
            <p:nvPr/>
          </p:nvSpPr>
          <p:spPr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1" name="Полилиния 83">
              <a:extLst>
                <a:ext uri="{FF2B5EF4-FFF2-40B4-BE49-F238E27FC236}">
                  <a16:creationId xmlns:a16="http://schemas.microsoft.com/office/drawing/2014/main" xmlns="" id="{705DB694-E3CB-470B-8D0B-23026C9A6138}"/>
                </a:ext>
              </a:extLst>
            </p:cNvPr>
            <p:cNvSpPr/>
            <p:nvPr/>
          </p:nvSpPr>
          <p:spPr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2" name="Полилиния 84">
              <a:extLst>
                <a:ext uri="{FF2B5EF4-FFF2-40B4-BE49-F238E27FC236}">
                  <a16:creationId xmlns:a16="http://schemas.microsoft.com/office/drawing/2014/main" xmlns="" id="{FF737363-7273-4131-A21F-FBB5F8C25A42}"/>
                </a:ext>
              </a:extLst>
            </p:cNvPr>
            <p:cNvSpPr/>
            <p:nvPr/>
          </p:nvSpPr>
          <p:spPr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3" name="Полилиния 85">
              <a:extLst>
                <a:ext uri="{FF2B5EF4-FFF2-40B4-BE49-F238E27FC236}">
                  <a16:creationId xmlns:a16="http://schemas.microsoft.com/office/drawing/2014/main" xmlns="" id="{337744A6-0AE7-4659-9ABE-4EC2A9B5B237}"/>
                </a:ext>
              </a:extLst>
            </p:cNvPr>
            <p:cNvSpPr/>
            <p:nvPr/>
          </p:nvSpPr>
          <p:spPr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4" name="Полилиния 86">
              <a:extLst>
                <a:ext uri="{FF2B5EF4-FFF2-40B4-BE49-F238E27FC236}">
                  <a16:creationId xmlns:a16="http://schemas.microsoft.com/office/drawing/2014/main" xmlns="" id="{B162763B-5B29-4C97-A809-7709F1270F1D}"/>
                </a:ext>
              </a:extLst>
            </p:cNvPr>
            <p:cNvSpPr/>
            <p:nvPr/>
          </p:nvSpPr>
          <p:spPr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5" name="Полилиния 87">
              <a:extLst>
                <a:ext uri="{FF2B5EF4-FFF2-40B4-BE49-F238E27FC236}">
                  <a16:creationId xmlns:a16="http://schemas.microsoft.com/office/drawing/2014/main" xmlns="" id="{EC43ACDA-34DA-499E-86A1-EDCEF5E9F139}"/>
                </a:ext>
              </a:extLst>
            </p:cNvPr>
            <p:cNvSpPr/>
            <p:nvPr/>
          </p:nvSpPr>
          <p:spPr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6" name="Полилиния 88">
              <a:extLst>
                <a:ext uri="{FF2B5EF4-FFF2-40B4-BE49-F238E27FC236}">
                  <a16:creationId xmlns:a16="http://schemas.microsoft.com/office/drawing/2014/main" xmlns="" id="{1BFF2639-6AE2-4429-9BBA-53E8E0F2458B}"/>
                </a:ext>
              </a:extLst>
            </p:cNvPr>
            <p:cNvSpPr/>
            <p:nvPr/>
          </p:nvSpPr>
          <p:spPr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7" name="Полилиния 89">
              <a:extLst>
                <a:ext uri="{FF2B5EF4-FFF2-40B4-BE49-F238E27FC236}">
                  <a16:creationId xmlns:a16="http://schemas.microsoft.com/office/drawing/2014/main" xmlns="" id="{79D0CBC2-C4B1-4B5B-B525-A71C3581C976}"/>
                </a:ext>
              </a:extLst>
            </p:cNvPr>
            <p:cNvSpPr/>
            <p:nvPr/>
          </p:nvSpPr>
          <p:spPr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8" name="Полилиния 90">
              <a:extLst>
                <a:ext uri="{FF2B5EF4-FFF2-40B4-BE49-F238E27FC236}">
                  <a16:creationId xmlns:a16="http://schemas.microsoft.com/office/drawing/2014/main" xmlns="" id="{81358D4E-AD46-4191-9DFD-A0C6BAD12E15}"/>
                </a:ext>
              </a:extLst>
            </p:cNvPr>
            <p:cNvSpPr/>
            <p:nvPr/>
          </p:nvSpPr>
          <p:spPr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89" name="Полилиния 91">
              <a:extLst>
                <a:ext uri="{FF2B5EF4-FFF2-40B4-BE49-F238E27FC236}">
                  <a16:creationId xmlns:a16="http://schemas.microsoft.com/office/drawing/2014/main" xmlns="" id="{DADFD4D8-2CE1-4A6B-A536-F352C0C16B43}"/>
                </a:ext>
              </a:extLst>
            </p:cNvPr>
            <p:cNvSpPr/>
            <p:nvPr/>
          </p:nvSpPr>
          <p:spPr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0" name="Полилиния 92">
              <a:extLst>
                <a:ext uri="{FF2B5EF4-FFF2-40B4-BE49-F238E27FC236}">
                  <a16:creationId xmlns:a16="http://schemas.microsoft.com/office/drawing/2014/main" xmlns="" id="{C8E0FFDD-4A14-4A82-A1B8-D89C0FBE4C56}"/>
                </a:ext>
              </a:extLst>
            </p:cNvPr>
            <p:cNvSpPr/>
            <p:nvPr/>
          </p:nvSpPr>
          <p:spPr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1" name="Полилиния 93">
              <a:extLst>
                <a:ext uri="{FF2B5EF4-FFF2-40B4-BE49-F238E27FC236}">
                  <a16:creationId xmlns:a16="http://schemas.microsoft.com/office/drawing/2014/main" xmlns="" id="{8871EBFF-FECE-4702-8B95-272AAB701FE7}"/>
                </a:ext>
              </a:extLst>
            </p:cNvPr>
            <p:cNvSpPr/>
            <p:nvPr/>
          </p:nvSpPr>
          <p:spPr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2" name="Полилиния 94">
              <a:extLst>
                <a:ext uri="{FF2B5EF4-FFF2-40B4-BE49-F238E27FC236}">
                  <a16:creationId xmlns:a16="http://schemas.microsoft.com/office/drawing/2014/main" xmlns="" id="{6E4B1F56-538C-4485-924B-2F3140BAE5B3}"/>
                </a:ext>
              </a:extLst>
            </p:cNvPr>
            <p:cNvSpPr/>
            <p:nvPr/>
          </p:nvSpPr>
          <p:spPr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3" name="Полилиния 95">
              <a:extLst>
                <a:ext uri="{FF2B5EF4-FFF2-40B4-BE49-F238E27FC236}">
                  <a16:creationId xmlns:a16="http://schemas.microsoft.com/office/drawing/2014/main" xmlns="" id="{DF1CE1EE-EBEA-48C7-AF2C-5B22E6E44090}"/>
                </a:ext>
              </a:extLst>
            </p:cNvPr>
            <p:cNvSpPr/>
            <p:nvPr/>
          </p:nvSpPr>
          <p:spPr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4" name="Полилиния 96">
              <a:extLst>
                <a:ext uri="{FF2B5EF4-FFF2-40B4-BE49-F238E27FC236}">
                  <a16:creationId xmlns:a16="http://schemas.microsoft.com/office/drawing/2014/main" xmlns="" id="{D8F30501-DA66-4EC8-BB32-1D63BCEE4ECC}"/>
                </a:ext>
              </a:extLst>
            </p:cNvPr>
            <p:cNvSpPr/>
            <p:nvPr/>
          </p:nvSpPr>
          <p:spPr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5" name="Полилиния 97">
              <a:extLst>
                <a:ext uri="{FF2B5EF4-FFF2-40B4-BE49-F238E27FC236}">
                  <a16:creationId xmlns:a16="http://schemas.microsoft.com/office/drawing/2014/main" xmlns="" id="{7AAD7052-8DAC-4F4A-BBC3-98A5DA9F01CF}"/>
                </a:ext>
              </a:extLst>
            </p:cNvPr>
            <p:cNvSpPr/>
            <p:nvPr/>
          </p:nvSpPr>
          <p:spPr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6" name="Полилиния 98">
              <a:extLst>
                <a:ext uri="{FF2B5EF4-FFF2-40B4-BE49-F238E27FC236}">
                  <a16:creationId xmlns:a16="http://schemas.microsoft.com/office/drawing/2014/main" xmlns="" id="{50674206-543C-4948-8096-FB08E034DA36}"/>
                </a:ext>
              </a:extLst>
            </p:cNvPr>
            <p:cNvSpPr/>
            <p:nvPr/>
          </p:nvSpPr>
          <p:spPr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7" name="Полилиния 99">
              <a:extLst>
                <a:ext uri="{FF2B5EF4-FFF2-40B4-BE49-F238E27FC236}">
                  <a16:creationId xmlns:a16="http://schemas.microsoft.com/office/drawing/2014/main" xmlns="" id="{D605E4C5-D8DA-4846-BAF5-B6B612CDD12C}"/>
                </a:ext>
              </a:extLst>
            </p:cNvPr>
            <p:cNvSpPr/>
            <p:nvPr/>
          </p:nvSpPr>
          <p:spPr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8" name="Полилиния 100">
              <a:extLst>
                <a:ext uri="{FF2B5EF4-FFF2-40B4-BE49-F238E27FC236}">
                  <a16:creationId xmlns:a16="http://schemas.microsoft.com/office/drawing/2014/main" xmlns="" id="{361C1C54-61FA-4D2E-8D32-AC2038C5B0FE}"/>
                </a:ext>
              </a:extLst>
            </p:cNvPr>
            <p:cNvSpPr/>
            <p:nvPr/>
          </p:nvSpPr>
          <p:spPr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99" name="Полилиния 101">
              <a:extLst>
                <a:ext uri="{FF2B5EF4-FFF2-40B4-BE49-F238E27FC236}">
                  <a16:creationId xmlns:a16="http://schemas.microsoft.com/office/drawing/2014/main" xmlns="" id="{E131B0AC-8B8F-4F34-8EEE-B8BCFDB6B3F5}"/>
                </a:ext>
              </a:extLst>
            </p:cNvPr>
            <p:cNvSpPr/>
            <p:nvPr/>
          </p:nvSpPr>
          <p:spPr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0" name="Полилиния 102">
              <a:extLst>
                <a:ext uri="{FF2B5EF4-FFF2-40B4-BE49-F238E27FC236}">
                  <a16:creationId xmlns:a16="http://schemas.microsoft.com/office/drawing/2014/main" xmlns="" id="{405B305D-0E31-44D2-B538-B7B85EBBA46E}"/>
                </a:ext>
              </a:extLst>
            </p:cNvPr>
            <p:cNvSpPr/>
            <p:nvPr/>
          </p:nvSpPr>
          <p:spPr>
            <a:xfrm>
              <a:off x="9749283" y="8077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1" name="Полилиния 103">
              <a:extLst>
                <a:ext uri="{FF2B5EF4-FFF2-40B4-BE49-F238E27FC236}">
                  <a16:creationId xmlns:a16="http://schemas.microsoft.com/office/drawing/2014/main" xmlns="" id="{25A057B1-B515-4E9E-8CA1-EBE7E1CFD4BA}"/>
                </a:ext>
              </a:extLst>
            </p:cNvPr>
            <p:cNvSpPr/>
            <p:nvPr/>
          </p:nvSpPr>
          <p:spPr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2" name="Полилиния 104">
              <a:extLst>
                <a:ext uri="{FF2B5EF4-FFF2-40B4-BE49-F238E27FC236}">
                  <a16:creationId xmlns:a16="http://schemas.microsoft.com/office/drawing/2014/main" xmlns="" id="{7B50C8EC-393D-40A2-91A7-4DA227A792B9}"/>
                </a:ext>
              </a:extLst>
            </p:cNvPr>
            <p:cNvSpPr/>
            <p:nvPr/>
          </p:nvSpPr>
          <p:spPr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3" name="Полилиния 105">
              <a:extLst>
                <a:ext uri="{FF2B5EF4-FFF2-40B4-BE49-F238E27FC236}">
                  <a16:creationId xmlns:a16="http://schemas.microsoft.com/office/drawing/2014/main" xmlns="" id="{3D38C34B-DE0D-4EC1-99FE-ABDCBA137060}"/>
                </a:ext>
              </a:extLst>
            </p:cNvPr>
            <p:cNvSpPr/>
            <p:nvPr/>
          </p:nvSpPr>
          <p:spPr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4" name="Полилиния 106">
              <a:extLst>
                <a:ext uri="{FF2B5EF4-FFF2-40B4-BE49-F238E27FC236}">
                  <a16:creationId xmlns:a16="http://schemas.microsoft.com/office/drawing/2014/main" xmlns="" id="{24D6E8D8-673E-400C-A909-9DF1396EED66}"/>
                </a:ext>
              </a:extLst>
            </p:cNvPr>
            <p:cNvSpPr/>
            <p:nvPr/>
          </p:nvSpPr>
          <p:spPr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5" name="Полилиния 107">
              <a:extLst>
                <a:ext uri="{FF2B5EF4-FFF2-40B4-BE49-F238E27FC236}">
                  <a16:creationId xmlns:a16="http://schemas.microsoft.com/office/drawing/2014/main" xmlns="" id="{E40AAA52-8A19-4FD9-990B-2FEDE657E7D4}"/>
                </a:ext>
              </a:extLst>
            </p:cNvPr>
            <p:cNvSpPr/>
            <p:nvPr/>
          </p:nvSpPr>
          <p:spPr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6" name="Полилиния 108">
              <a:extLst>
                <a:ext uri="{FF2B5EF4-FFF2-40B4-BE49-F238E27FC236}">
                  <a16:creationId xmlns:a16="http://schemas.microsoft.com/office/drawing/2014/main" xmlns="" id="{00FEC1CE-A47E-4CCB-8D5A-79A5968C60CE}"/>
                </a:ext>
              </a:extLst>
            </p:cNvPr>
            <p:cNvSpPr/>
            <p:nvPr/>
          </p:nvSpPr>
          <p:spPr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7" name="Полилиния 111">
              <a:extLst>
                <a:ext uri="{FF2B5EF4-FFF2-40B4-BE49-F238E27FC236}">
                  <a16:creationId xmlns:a16="http://schemas.microsoft.com/office/drawing/2014/main" xmlns="" id="{EEC990FF-CAAB-4A95-83D3-C8A88300958B}"/>
                </a:ext>
              </a:extLst>
            </p:cNvPr>
            <p:cNvSpPr/>
            <p:nvPr/>
          </p:nvSpPr>
          <p:spPr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8" name="Полилиния 112">
              <a:extLst>
                <a:ext uri="{FF2B5EF4-FFF2-40B4-BE49-F238E27FC236}">
                  <a16:creationId xmlns:a16="http://schemas.microsoft.com/office/drawing/2014/main" xmlns="" id="{B39B02FA-DF4B-4C16-A494-3E6DBA9EC61C}"/>
                </a:ext>
              </a:extLst>
            </p:cNvPr>
            <p:cNvSpPr/>
            <p:nvPr/>
          </p:nvSpPr>
          <p:spPr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09" name="Полилиния 113">
              <a:extLst>
                <a:ext uri="{FF2B5EF4-FFF2-40B4-BE49-F238E27FC236}">
                  <a16:creationId xmlns:a16="http://schemas.microsoft.com/office/drawing/2014/main" xmlns="" id="{EB0B8F3E-2729-498F-A3CB-72D9B09F733D}"/>
                </a:ext>
              </a:extLst>
            </p:cNvPr>
            <p:cNvSpPr/>
            <p:nvPr/>
          </p:nvSpPr>
          <p:spPr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0" name="Полилиния 114">
              <a:extLst>
                <a:ext uri="{FF2B5EF4-FFF2-40B4-BE49-F238E27FC236}">
                  <a16:creationId xmlns:a16="http://schemas.microsoft.com/office/drawing/2014/main" xmlns="" id="{D743FC4C-1F4F-4510-83CD-D8E4784BA05F}"/>
                </a:ext>
              </a:extLst>
            </p:cNvPr>
            <p:cNvSpPr/>
            <p:nvPr/>
          </p:nvSpPr>
          <p:spPr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1" name="Полилиния 115">
              <a:extLst>
                <a:ext uri="{FF2B5EF4-FFF2-40B4-BE49-F238E27FC236}">
                  <a16:creationId xmlns:a16="http://schemas.microsoft.com/office/drawing/2014/main" xmlns="" id="{3908BF7E-8B67-4C78-978A-5CB3021E73F0}"/>
                </a:ext>
              </a:extLst>
            </p:cNvPr>
            <p:cNvSpPr/>
            <p:nvPr/>
          </p:nvSpPr>
          <p:spPr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2" name="Полилиния 116">
              <a:extLst>
                <a:ext uri="{FF2B5EF4-FFF2-40B4-BE49-F238E27FC236}">
                  <a16:creationId xmlns:a16="http://schemas.microsoft.com/office/drawing/2014/main" xmlns="" id="{92EE79E0-665D-427D-AD15-7151C5659B40}"/>
                </a:ext>
              </a:extLst>
            </p:cNvPr>
            <p:cNvSpPr/>
            <p:nvPr/>
          </p:nvSpPr>
          <p:spPr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3" name="Полилиния 117">
              <a:extLst>
                <a:ext uri="{FF2B5EF4-FFF2-40B4-BE49-F238E27FC236}">
                  <a16:creationId xmlns:a16="http://schemas.microsoft.com/office/drawing/2014/main" xmlns="" id="{7D5FBF34-FF88-407A-A36B-CFA1F7FD32D3}"/>
                </a:ext>
              </a:extLst>
            </p:cNvPr>
            <p:cNvSpPr/>
            <p:nvPr/>
          </p:nvSpPr>
          <p:spPr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4" name="Полилиния 118">
              <a:extLst>
                <a:ext uri="{FF2B5EF4-FFF2-40B4-BE49-F238E27FC236}">
                  <a16:creationId xmlns:a16="http://schemas.microsoft.com/office/drawing/2014/main" xmlns="" id="{1E1654D4-D1DE-43EB-9113-C34432BF626D}"/>
                </a:ext>
              </a:extLst>
            </p:cNvPr>
            <p:cNvSpPr/>
            <p:nvPr/>
          </p:nvSpPr>
          <p:spPr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5" name="Полилиния 119">
              <a:extLst>
                <a:ext uri="{FF2B5EF4-FFF2-40B4-BE49-F238E27FC236}">
                  <a16:creationId xmlns:a16="http://schemas.microsoft.com/office/drawing/2014/main" xmlns="" id="{D0144322-1D63-4601-B945-7C7651481EDB}"/>
                </a:ext>
              </a:extLst>
            </p:cNvPr>
            <p:cNvSpPr/>
            <p:nvPr/>
          </p:nvSpPr>
          <p:spPr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6" name="Полилиния 123">
              <a:extLst>
                <a:ext uri="{FF2B5EF4-FFF2-40B4-BE49-F238E27FC236}">
                  <a16:creationId xmlns:a16="http://schemas.microsoft.com/office/drawing/2014/main" xmlns="" id="{BF22EC42-C3AE-4D96-BBFB-CB74C55EDC3C}"/>
                </a:ext>
              </a:extLst>
            </p:cNvPr>
            <p:cNvSpPr/>
            <p:nvPr/>
          </p:nvSpPr>
          <p:spPr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7" name="Полилиния 124">
              <a:extLst>
                <a:ext uri="{FF2B5EF4-FFF2-40B4-BE49-F238E27FC236}">
                  <a16:creationId xmlns:a16="http://schemas.microsoft.com/office/drawing/2014/main" xmlns="" id="{FA90C9DC-70F5-4C24-8A03-EC3C36EAEDCF}"/>
                </a:ext>
              </a:extLst>
            </p:cNvPr>
            <p:cNvSpPr/>
            <p:nvPr/>
          </p:nvSpPr>
          <p:spPr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8" name="Полилиния 125">
              <a:extLst>
                <a:ext uri="{FF2B5EF4-FFF2-40B4-BE49-F238E27FC236}">
                  <a16:creationId xmlns:a16="http://schemas.microsoft.com/office/drawing/2014/main" xmlns="" id="{2ABDFD41-DC21-4299-8910-ABDA5328C5DA}"/>
                </a:ext>
              </a:extLst>
            </p:cNvPr>
            <p:cNvSpPr/>
            <p:nvPr/>
          </p:nvSpPr>
          <p:spPr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19" name="Полилиния 126">
              <a:extLst>
                <a:ext uri="{FF2B5EF4-FFF2-40B4-BE49-F238E27FC236}">
                  <a16:creationId xmlns:a16="http://schemas.microsoft.com/office/drawing/2014/main" xmlns="" id="{E6DCCB0C-41E6-4963-AFCA-2B75F5C920E1}"/>
                </a:ext>
              </a:extLst>
            </p:cNvPr>
            <p:cNvSpPr/>
            <p:nvPr/>
          </p:nvSpPr>
          <p:spPr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0" name="Полилиния 127">
              <a:extLst>
                <a:ext uri="{FF2B5EF4-FFF2-40B4-BE49-F238E27FC236}">
                  <a16:creationId xmlns:a16="http://schemas.microsoft.com/office/drawing/2014/main" xmlns="" id="{C7CCEC9B-B330-45E6-B32A-29A77CBC5DCC}"/>
                </a:ext>
              </a:extLst>
            </p:cNvPr>
            <p:cNvSpPr/>
            <p:nvPr/>
          </p:nvSpPr>
          <p:spPr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1" name="Полилиния 128">
              <a:extLst>
                <a:ext uri="{FF2B5EF4-FFF2-40B4-BE49-F238E27FC236}">
                  <a16:creationId xmlns:a16="http://schemas.microsoft.com/office/drawing/2014/main" xmlns="" id="{E7FC1F61-8CF9-4F23-BB22-D5FDC107C9C5}"/>
                </a:ext>
              </a:extLst>
            </p:cNvPr>
            <p:cNvSpPr/>
            <p:nvPr/>
          </p:nvSpPr>
          <p:spPr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2" name="Полилиния 129">
              <a:extLst>
                <a:ext uri="{FF2B5EF4-FFF2-40B4-BE49-F238E27FC236}">
                  <a16:creationId xmlns:a16="http://schemas.microsoft.com/office/drawing/2014/main" xmlns="" id="{96C24ADF-58E9-4767-AFAF-B2C71B5A920C}"/>
                </a:ext>
              </a:extLst>
            </p:cNvPr>
            <p:cNvSpPr/>
            <p:nvPr/>
          </p:nvSpPr>
          <p:spPr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3" name="Полилиния 130">
              <a:extLst>
                <a:ext uri="{FF2B5EF4-FFF2-40B4-BE49-F238E27FC236}">
                  <a16:creationId xmlns:a16="http://schemas.microsoft.com/office/drawing/2014/main" xmlns="" id="{E5DCCBF6-7C08-4806-AB35-10009BD31975}"/>
                </a:ext>
              </a:extLst>
            </p:cNvPr>
            <p:cNvSpPr/>
            <p:nvPr/>
          </p:nvSpPr>
          <p:spPr>
            <a:xfrm>
              <a:off x="12186372" y="16259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4" name="Полилиния 135">
              <a:extLst>
                <a:ext uri="{FF2B5EF4-FFF2-40B4-BE49-F238E27FC236}">
                  <a16:creationId xmlns:a16="http://schemas.microsoft.com/office/drawing/2014/main" xmlns="" id="{004B302D-C586-4F94-B460-C60296F31A2F}"/>
                </a:ext>
              </a:extLst>
            </p:cNvPr>
            <p:cNvSpPr/>
            <p:nvPr/>
          </p:nvSpPr>
          <p:spPr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5" name="Полилиния 136">
              <a:extLst>
                <a:ext uri="{FF2B5EF4-FFF2-40B4-BE49-F238E27FC236}">
                  <a16:creationId xmlns:a16="http://schemas.microsoft.com/office/drawing/2014/main" xmlns="" id="{4243D839-8699-4C5F-911D-F769CE3F7EDA}"/>
                </a:ext>
              </a:extLst>
            </p:cNvPr>
            <p:cNvSpPr/>
            <p:nvPr/>
          </p:nvSpPr>
          <p:spPr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6" name="Полилиния 137">
              <a:extLst>
                <a:ext uri="{FF2B5EF4-FFF2-40B4-BE49-F238E27FC236}">
                  <a16:creationId xmlns:a16="http://schemas.microsoft.com/office/drawing/2014/main" xmlns="" id="{7FA09CD1-6A5C-40E1-96B2-4B80A473DA2C}"/>
                </a:ext>
              </a:extLst>
            </p:cNvPr>
            <p:cNvSpPr/>
            <p:nvPr/>
          </p:nvSpPr>
          <p:spPr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7" name="Полилиния 138">
              <a:extLst>
                <a:ext uri="{FF2B5EF4-FFF2-40B4-BE49-F238E27FC236}">
                  <a16:creationId xmlns:a16="http://schemas.microsoft.com/office/drawing/2014/main" xmlns="" id="{A1582CB7-2F53-44BF-99EC-77584FA79168}"/>
                </a:ext>
              </a:extLst>
            </p:cNvPr>
            <p:cNvSpPr/>
            <p:nvPr/>
          </p:nvSpPr>
          <p:spPr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8" name="Полилиния 139">
              <a:extLst>
                <a:ext uri="{FF2B5EF4-FFF2-40B4-BE49-F238E27FC236}">
                  <a16:creationId xmlns:a16="http://schemas.microsoft.com/office/drawing/2014/main" xmlns="" id="{45A25590-631C-4662-AA9D-128A6660CC6F}"/>
                </a:ext>
              </a:extLst>
            </p:cNvPr>
            <p:cNvSpPr/>
            <p:nvPr/>
          </p:nvSpPr>
          <p:spPr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29" name="Полилиния 140">
              <a:extLst>
                <a:ext uri="{FF2B5EF4-FFF2-40B4-BE49-F238E27FC236}">
                  <a16:creationId xmlns:a16="http://schemas.microsoft.com/office/drawing/2014/main" xmlns="" id="{08B180A9-0BAC-4073-8476-E55163CC4688}"/>
                </a:ext>
              </a:extLst>
            </p:cNvPr>
            <p:cNvSpPr/>
            <p:nvPr/>
          </p:nvSpPr>
          <p:spPr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30" name="Полилиния 148">
              <a:extLst>
                <a:ext uri="{FF2B5EF4-FFF2-40B4-BE49-F238E27FC236}">
                  <a16:creationId xmlns:a16="http://schemas.microsoft.com/office/drawing/2014/main" xmlns="" id="{EA9F4D33-D80A-4009-B352-CB9148E34165}"/>
                </a:ext>
              </a:extLst>
            </p:cNvPr>
            <p:cNvSpPr/>
            <p:nvPr/>
          </p:nvSpPr>
          <p:spPr>
            <a:xfrm>
              <a:off x="11377085" y="-13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31" name="Полилиния 149">
              <a:extLst>
                <a:ext uri="{FF2B5EF4-FFF2-40B4-BE49-F238E27FC236}">
                  <a16:creationId xmlns:a16="http://schemas.microsoft.com/office/drawing/2014/main" xmlns="" id="{72508F14-FDD0-4234-9704-F8514C7FA3AF}"/>
                </a:ext>
              </a:extLst>
            </p:cNvPr>
            <p:cNvSpPr/>
            <p:nvPr/>
          </p:nvSpPr>
          <p:spPr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32" name="Полилиния 150">
              <a:extLst>
                <a:ext uri="{FF2B5EF4-FFF2-40B4-BE49-F238E27FC236}">
                  <a16:creationId xmlns:a16="http://schemas.microsoft.com/office/drawing/2014/main" xmlns="" id="{5AE1041B-FEED-4C3B-8E45-7553F9BA7FDA}"/>
                </a:ext>
              </a:extLst>
            </p:cNvPr>
            <p:cNvSpPr/>
            <p:nvPr/>
          </p:nvSpPr>
          <p:spPr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  <p:sp>
          <p:nvSpPr>
            <p:cNvPr id="133" name="Полилиния 160">
              <a:extLst>
                <a:ext uri="{FF2B5EF4-FFF2-40B4-BE49-F238E27FC236}">
                  <a16:creationId xmlns:a16="http://schemas.microsoft.com/office/drawing/2014/main" xmlns="" id="{3DF40CF6-3CC8-4F4D-A876-66BCF3AF4EC5}"/>
                </a:ext>
              </a:extLst>
            </p:cNvPr>
            <p:cNvSpPr/>
            <p:nvPr/>
          </p:nvSpPr>
          <p:spPr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24283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5695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62AE6FF-A89C-4DC4-9FE2-20E0C634E0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6523160-370B-4C5B-81F1-031F53E46171}" type="datetimeFigureOut">
              <a:rPr lang="ru-RU" smtClean="0">
                <a:solidFill>
                  <a:srgbClr val="242834"/>
                </a:solidFill>
              </a:rPr>
              <a:pPr/>
              <a:t>31.05.2024</a:t>
            </a:fld>
            <a:endParaRPr lang="ru-RU">
              <a:solidFill>
                <a:srgbClr val="242834"/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325B02C-0218-40FF-B252-CB53BB8BA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9189A6F-0783-470D-AD3A-D41EAF319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7135C-0CC4-4577-9BB4-D89792011D84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54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1F919D-1603-4E3D-95FD-FB1F4E0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C8CEC0-0D0B-453B-8963-A2AED8FB3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356350"/>
            <a:ext cx="7650000" cy="365126"/>
          </a:xfrm>
        </p:spPr>
        <p:txBody>
          <a:bodyPr/>
          <a:lstStyle/>
          <a:p>
            <a:r>
              <a:rPr lang="ru-RU" dirty="0">
                <a:solidFill>
                  <a:srgbClr val="D1D1D1">
                    <a:lumMod val="90000"/>
                  </a:srgbClr>
                </a:solidFill>
              </a:rPr>
              <a:t>Шаблоны презентаций с сайта </a:t>
            </a:r>
            <a:r>
              <a:rPr lang="en-US" dirty="0">
                <a:solidFill>
                  <a:srgbClr val="D1D1D1">
                    <a:lumMod val="90000"/>
                  </a:srgbClr>
                </a:solidFill>
                <a:hlinkClick r:id="rId2"/>
              </a:rPr>
              <a:t>presentation-creation.ru</a:t>
            </a:r>
            <a:endParaRPr lang="ru-RU" dirty="0">
              <a:solidFill>
                <a:srgbClr val="D1D1D1">
                  <a:lumMod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44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590BB-14E2-409C-8E1C-4EDD80FF506F}" type="datetime1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65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FD44B-4C7F-4262-8A78-B51636A4CD07}" type="datetime1">
              <a:rPr lang="ru-RU" smtClean="0"/>
              <a:t>31.05.2024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408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2B5E8-5D86-427D-8511-59FD738E5F89}" type="datetime1">
              <a:rPr lang="ru-RU" smtClean="0"/>
              <a:t>31.05.2024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4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0883-FC3C-4A49-89CC-576BC4B8358D}" type="datetime1">
              <a:rPr lang="ru-RU" smtClean="0"/>
              <a:t>31.05.2024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24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3F75C-BD98-457F-9EF7-2C7D73362B22}" type="datetime1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58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A75F-A5B5-43DC-B859-2F132ED9E4EE}" type="datetime1">
              <a:rPr lang="ru-RU" smtClean="0"/>
              <a:t>31.05.2024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7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D4924-601B-4666-946E-6081E40B555C}" type="datetime1">
              <a:rPr lang="ru-RU" smtClean="0"/>
              <a:t>31.05.2024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6CBCA-DAB7-4550-9C37-4CA1DAB200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48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xmlns="" id="{EFB9A11F-72FA-0A44-9653-48C9EECB7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07976"/>
            <a:ext cx="9608330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dirty="0"/>
              <a:t>Заголовок слайда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xmlns="" id="{70E33670-8A31-4B40-AC5D-2C84BABC024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897938" y="6423585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fld id="{24C10455-C340-7945-BDDA-6923B7A290C6}" type="slidenum">
              <a:rPr lang="ru-RU" smtClean="0">
                <a:solidFill>
                  <a:srgbClr val="D1D1D1">
                    <a:lumMod val="90000"/>
                  </a:srgbClr>
                </a:solidFill>
              </a:rPr>
              <a:pPr/>
              <a:t>‹#›</a:t>
            </a:fld>
            <a:endParaRPr lang="ru-RU">
              <a:solidFill>
                <a:srgbClr val="D1D1D1">
                  <a:lumMod val="90000"/>
                </a:srgbClr>
              </a:solidFill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5F643877-02BB-4149-8AE9-088FBD4EF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0550" y="64235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90000"/>
                  </a:schemeClr>
                </a:solidFill>
              </a:defRPr>
            </a:lvl1pPr>
          </a:lstStyle>
          <a:p>
            <a:r>
              <a:rPr lang="ru-RU" dirty="0">
                <a:solidFill>
                  <a:srgbClr val="D1D1D1">
                    <a:lumMod val="90000"/>
                  </a:srgbClr>
                </a:solidFill>
              </a:rPr>
              <a:t>Источник / примечание</a:t>
            </a:r>
          </a:p>
        </p:txBody>
      </p:sp>
    </p:spTree>
    <p:extLst>
      <p:ext uri="{BB962C8B-B14F-4D97-AF65-F5344CB8AC3E}">
        <p14:creationId xmlns:p14="http://schemas.microsoft.com/office/powerpoint/2010/main" val="421085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54">
          <p15:clr>
            <a:srgbClr val="F26B43"/>
          </p15:clr>
        </p15:guide>
        <p15:guide id="2" pos="347">
          <p15:clr>
            <a:srgbClr val="F26B43"/>
          </p15:clr>
        </p15:guide>
        <p15:guide id="3" orient="horz" pos="4020">
          <p15:clr>
            <a:srgbClr val="F26B43"/>
          </p15:clr>
        </p15:guide>
        <p15:guide id="4" pos="73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648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6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10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12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0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14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1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15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3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16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4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18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1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19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6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20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6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5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22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9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24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4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25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3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26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2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8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4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5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4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6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8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7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6CBCA-DAB7-4550-9C37-4CA1DAB200DE}" type="slidenum">
              <a:rPr lang="ru-RU" smtClean="0"/>
              <a:t>9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7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ветлый фон">
  <a:themeElements>
    <a:clrScheme name="PRESIUM.PRO">
      <a:dk1>
        <a:srgbClr val="242834"/>
      </a:dk1>
      <a:lt1>
        <a:srgbClr val="FFFFFF"/>
      </a:lt1>
      <a:dk2>
        <a:srgbClr val="D1D1D1"/>
      </a:dk2>
      <a:lt2>
        <a:srgbClr val="111111"/>
      </a:lt2>
      <a:accent1>
        <a:srgbClr val="1568E8"/>
      </a:accent1>
      <a:accent2>
        <a:srgbClr val="D61B76"/>
      </a:accent2>
      <a:accent3>
        <a:srgbClr val="EF9718"/>
      </a:accent3>
      <a:accent4>
        <a:srgbClr val="771BCD"/>
      </a:accent4>
      <a:accent5>
        <a:srgbClr val="11E9BA"/>
      </a:accent5>
      <a:accent6>
        <a:srgbClr val="1ECAE4"/>
      </a:accent6>
      <a:hlink>
        <a:srgbClr val="C2DFFD"/>
      </a:hlink>
      <a:folHlink>
        <a:srgbClr val="954F72"/>
      </a:folHlink>
    </a:clrScheme>
    <a:fontScheme name="Custom 2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4714</TotalTime>
  <Words>25</Words>
  <Application>Microsoft Office PowerPoint</Application>
  <PresentationFormat>Широкоэкранный</PresentationFormat>
  <Paragraphs>25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Gotham Pro Bold</vt:lpstr>
      <vt:lpstr>Open Sans</vt:lpstr>
      <vt:lpstr>Open Sans Semibold</vt:lpstr>
      <vt:lpstr>Тема Office</vt:lpstr>
      <vt:lpstr>Светлый фон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Румянцева Екатерина Владимировна</dc:creator>
  <cp:lastModifiedBy>Васимова Эльза Мавазифовна</cp:lastModifiedBy>
  <cp:revision>578</cp:revision>
  <cp:lastPrinted>2024-05-12T09:56:19Z</cp:lastPrinted>
  <dcterms:created xsi:type="dcterms:W3CDTF">2023-05-12T07:13:04Z</dcterms:created>
  <dcterms:modified xsi:type="dcterms:W3CDTF">2024-05-31T10:04:32Z</dcterms:modified>
</cp:coreProperties>
</file>